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FDA254-BCE5-4ED0-9BEA-0D67BB58B22C}" type="datetimeFigureOut">
              <a:rPr lang="pt-BR" smtClean="0"/>
              <a:pPr/>
              <a:t>04/12/2017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70E30A-3B87-46FF-8B28-BABFB5BC96C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2214554"/>
            <a:ext cx="9144000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       </a:t>
            </a:r>
            <a:r>
              <a:rPr lang="pt-BR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Bacias Hidrográficas</a:t>
            </a:r>
          </a:p>
          <a:p>
            <a:r>
              <a:rPr lang="pt-BR" sz="6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                </a:t>
            </a:r>
            <a:r>
              <a:rPr lang="pt-BR" sz="60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Cemaden</a:t>
            </a:r>
            <a:endParaRPr lang="pt-BR" sz="6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ateriais Palestra 27-10-2016-Paulo Virgínio\Material Iverson-Palestra\Bacia D de Hidrologia\IMG_20161021_090807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500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+mj-lt"/>
              </a:rPr>
              <a:t>                </a:t>
            </a:r>
            <a:r>
              <a:rPr lang="pt-BR" sz="4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Micro Bacia com Floresta</a:t>
            </a:r>
            <a:endParaRPr lang="pt-BR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7" name="Foto do Photo Editor" r:id="rId3" imgW="7342857" imgH="5533333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m para fotos chuvas são luiz paraitin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ultado de imagem para enchente são luiz do paraitinga 2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:\Fotos enchente ana\enchente 2010\DSC0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Foto do Photo Editor" r:id="rId3" imgW="7497221" imgH="5630061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500066"/>
          </a:xfrm>
        </p:spPr>
        <p:txBody>
          <a:bodyPr>
            <a:noAutofit/>
          </a:bodyPr>
          <a:lstStyle/>
          <a:p>
            <a:r>
              <a:rPr lang="pt-BR" sz="4400" dirty="0" smtClean="0"/>
              <a:t>  </a:t>
            </a:r>
            <a:r>
              <a:rPr lang="pt-BR" sz="4000" dirty="0" smtClean="0"/>
              <a:t>Principais Bacias Hidrográficas de Cunha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14554"/>
            <a:ext cx="9144000" cy="2428892"/>
          </a:xfrm>
        </p:spPr>
        <p:txBody>
          <a:bodyPr>
            <a:normAutofit/>
          </a:bodyPr>
          <a:lstStyle/>
          <a:p>
            <a:r>
              <a:rPr lang="pt-BR" altLang="pt-BR" sz="4400" dirty="0" smtClean="0">
                <a:latin typeface="+mj-lt"/>
              </a:rPr>
              <a:t> Bacia hidrográfica Rio </a:t>
            </a:r>
            <a:r>
              <a:rPr lang="pt-BR" altLang="pt-BR" sz="4400" dirty="0" err="1" smtClean="0">
                <a:latin typeface="+mj-lt"/>
              </a:rPr>
              <a:t>Paraitinga</a:t>
            </a:r>
            <a:endParaRPr lang="pt-BR" altLang="pt-BR" sz="4400" dirty="0" smtClean="0">
              <a:latin typeface="+mj-lt"/>
            </a:endParaRPr>
          </a:p>
          <a:p>
            <a:r>
              <a:rPr lang="pt-BR" altLang="pt-BR" sz="4400" dirty="0" smtClean="0">
                <a:latin typeface="+mj-lt"/>
              </a:rPr>
              <a:t> Bacia Hidrográfica do Rio </a:t>
            </a:r>
            <a:r>
              <a:rPr lang="pt-BR" altLang="pt-BR" sz="4400" dirty="0" err="1" smtClean="0">
                <a:latin typeface="+mj-lt"/>
              </a:rPr>
              <a:t>Paraibuna</a:t>
            </a:r>
            <a:endParaRPr lang="pt-BR" altLang="pt-BR" sz="4400" dirty="0" smtClean="0">
              <a:latin typeface="+mj-lt"/>
            </a:endParaRPr>
          </a:p>
          <a:p>
            <a:r>
              <a:rPr lang="pt-BR" altLang="pt-BR" sz="4400" dirty="0" smtClean="0">
                <a:latin typeface="+mj-lt"/>
              </a:rPr>
              <a:t> Sub-Bacia do Rio </a:t>
            </a:r>
            <a:r>
              <a:rPr lang="pt-BR" altLang="pt-BR" sz="4400" dirty="0" err="1" smtClean="0">
                <a:latin typeface="+mj-lt"/>
              </a:rPr>
              <a:t>Jacuí</a:t>
            </a:r>
            <a:r>
              <a:rPr lang="pt-BR" altLang="pt-BR" sz="4400" dirty="0" smtClean="0"/>
              <a:t>.</a:t>
            </a:r>
            <a:endParaRPr lang="pt-BR" sz="4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           </a:t>
            </a:r>
            <a:br>
              <a:rPr lang="pt-BR" dirty="0" smtClean="0"/>
            </a:br>
            <a:r>
              <a:rPr lang="pt-BR" dirty="0" smtClean="0"/>
              <a:t>                   </a:t>
            </a:r>
            <a:r>
              <a:rPr lang="pt-BR" u="sng" dirty="0" smtClean="0"/>
              <a:t>Rio </a:t>
            </a:r>
            <a:r>
              <a:rPr lang="pt-BR" u="sng" dirty="0" err="1" smtClean="0"/>
              <a:t>Paraibuna</a:t>
            </a:r>
            <a:endParaRPr lang="pt-BR" u="sng" dirty="0"/>
          </a:p>
        </p:txBody>
      </p:sp>
      <p:graphicFrame>
        <p:nvGraphicFramePr>
          <p:cNvPr id="4" name="Group 32"/>
          <p:cNvGraphicFramePr>
            <a:graphicFrameLocks/>
          </p:cNvGraphicFramePr>
          <p:nvPr/>
        </p:nvGraphicFramePr>
        <p:xfrm>
          <a:off x="457200" y="4167212"/>
          <a:ext cx="8229600" cy="24765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34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Comprimento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114 km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Nascente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Cunha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Altitude da nascente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1400 m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Foz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Sucedido pelo Rio Paraíba do Sul, Cidade de 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Paraibuna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Altitude da foz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632 m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1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País</a:t>
                      </a:r>
                      <a:endParaRPr kumimoji="0" lang="pt-BR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Brasil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28575" marR="28575" marT="28575" marB="28575" horzOverflow="overflow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6" descr="http://upload.wikimedia.org/wikipedia/commons/thumb/9/9a/Cachoeira_do_Para%C3%ADbuna.jpg/350px-Cachoeira_do_Para%C3%ADbu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333750" cy="2503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354388" cy="2516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Bacias Hidrogáficas de Cun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17-11-28 at 21.40.43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85720" y="28572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Confecção da Maquete</a:t>
            </a:r>
            <a:endParaRPr lang="pt-BR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6143644"/>
            <a:ext cx="757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Delimitação da área (serras e rios) </a:t>
            </a:r>
            <a:endParaRPr lang="pt-BR" sz="4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redparaib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araibucac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0" y="6286520"/>
            <a:ext cx="3286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Rio </a:t>
            </a:r>
            <a:r>
              <a:rPr lang="pt-BR" sz="32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Paraitinga</a:t>
            </a:r>
            <a:endParaRPr lang="pt-BR" sz="32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00562" y="628652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Rio </a:t>
            </a:r>
            <a:r>
              <a:rPr lang="pt-BR" sz="32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Paraibuna</a:t>
            </a:r>
            <a:endParaRPr lang="pt-BR" sz="32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esultado de imagem para rio paraiba do sul aparec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a1.gif (4721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653210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>             Localização, nascente e foz</a:t>
            </a:r>
            <a:endParaRPr lang="pt-BR" sz="4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4282" y="1500174"/>
            <a:ext cx="871543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+mj-lt"/>
              </a:rPr>
              <a:t>O rio Paraíba do Sul </a:t>
            </a:r>
            <a:r>
              <a:rPr lang="pt-BR" dirty="0">
                <a:latin typeface="+mj-lt"/>
              </a:rPr>
              <a:t>é um importante rio da região Sudeste do Brasil. Sua nascente fica na Serra da </a:t>
            </a:r>
            <a:r>
              <a:rPr lang="pt-BR" dirty="0" err="1">
                <a:latin typeface="+mj-lt"/>
              </a:rPr>
              <a:t>Bocaina</a:t>
            </a:r>
            <a:r>
              <a:rPr lang="pt-BR" dirty="0">
                <a:latin typeface="+mj-lt"/>
              </a:rPr>
              <a:t> (estado de São Paulo) e sua foz no Oceano Atlântico (cidade de São João da Barra, Norte do estado do Rio de Janeiro). Ele é formado pela confluência dos rios </a:t>
            </a:r>
            <a:r>
              <a:rPr lang="pt-BR" dirty="0" err="1">
                <a:latin typeface="+mj-lt"/>
              </a:rPr>
              <a:t>Paraitinga</a:t>
            </a:r>
            <a:r>
              <a:rPr lang="pt-BR" dirty="0">
                <a:latin typeface="+mj-lt"/>
              </a:rPr>
              <a:t> e </a:t>
            </a:r>
            <a:r>
              <a:rPr lang="pt-BR" dirty="0" err="1">
                <a:latin typeface="+mj-lt"/>
              </a:rPr>
              <a:t>Paraibuna</a:t>
            </a:r>
            <a:r>
              <a:rPr lang="pt-BR" b="1" dirty="0" smtClean="0">
                <a:latin typeface="+mj-lt"/>
              </a:rPr>
              <a:t>.</a:t>
            </a:r>
          </a:p>
          <a:p>
            <a:endParaRPr lang="pt-BR" b="1" dirty="0">
              <a:latin typeface="+mj-lt"/>
            </a:endParaRPr>
          </a:p>
          <a:p>
            <a:r>
              <a:rPr lang="pt-BR" u="sng" dirty="0">
                <a:latin typeface="+mj-lt"/>
              </a:rPr>
              <a:t>Outras informações e dados importantes sobre o rio</a:t>
            </a:r>
            <a:r>
              <a:rPr lang="pt-BR" dirty="0">
                <a:latin typeface="+mj-lt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O </a:t>
            </a:r>
            <a:r>
              <a:rPr lang="pt-BR" dirty="0">
                <a:latin typeface="+mj-lt"/>
              </a:rPr>
              <a:t>rio Paraíba do Sul possui 1.120 km de extensão.;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Sua </a:t>
            </a:r>
            <a:r>
              <a:rPr lang="pt-BR" dirty="0">
                <a:latin typeface="+mj-lt"/>
              </a:rPr>
              <a:t>vazão na foz é de, aproximadamente, 1.120 </a:t>
            </a:r>
            <a:r>
              <a:rPr lang="pt-BR" dirty="0" err="1">
                <a:latin typeface="+mj-lt"/>
              </a:rPr>
              <a:t>m³</a:t>
            </a:r>
            <a:r>
              <a:rPr lang="pt-BR" dirty="0">
                <a:latin typeface="+mj-lt"/>
              </a:rPr>
              <a:t>/s;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Passa </a:t>
            </a:r>
            <a:r>
              <a:rPr lang="pt-BR" dirty="0">
                <a:latin typeface="+mj-lt"/>
              </a:rPr>
              <a:t>pelo território de três estados: São Paulo, Rio de Janeiro e Minas Gerais;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+mj-lt"/>
              </a:rPr>
              <a:t> Seus </a:t>
            </a:r>
            <a:r>
              <a:rPr lang="pt-BR" dirty="0">
                <a:latin typeface="+mj-lt"/>
              </a:rPr>
              <a:t>principais afluentes são: rio </a:t>
            </a:r>
            <a:r>
              <a:rPr lang="pt-BR" dirty="0" err="1">
                <a:latin typeface="+mj-lt"/>
              </a:rPr>
              <a:t>Jaguari</a:t>
            </a:r>
            <a:r>
              <a:rPr lang="pt-BR" dirty="0">
                <a:latin typeface="+mj-lt"/>
              </a:rPr>
              <a:t>, rio </a:t>
            </a:r>
            <a:r>
              <a:rPr lang="pt-BR" dirty="0" err="1">
                <a:latin typeface="+mj-lt"/>
              </a:rPr>
              <a:t>Paraibuna</a:t>
            </a:r>
            <a:r>
              <a:rPr lang="pt-BR" dirty="0">
                <a:latin typeface="+mj-lt"/>
              </a:rPr>
              <a:t>, </a:t>
            </a:r>
            <a:r>
              <a:rPr lang="pt-BR" dirty="0" err="1">
                <a:latin typeface="+mj-lt"/>
              </a:rPr>
              <a:t>Buquira</a:t>
            </a:r>
            <a:r>
              <a:rPr lang="pt-BR" dirty="0">
                <a:latin typeface="+mj-lt"/>
              </a:rPr>
              <a:t>, rio </a:t>
            </a:r>
            <a:r>
              <a:rPr lang="pt-BR" dirty="0" err="1">
                <a:latin typeface="+mj-lt"/>
              </a:rPr>
              <a:t>Piabanha</a:t>
            </a:r>
            <a:r>
              <a:rPr lang="pt-BR" dirty="0">
                <a:latin typeface="+mj-lt"/>
              </a:rPr>
              <a:t>, rio Pomba e o rio </a:t>
            </a:r>
            <a:r>
              <a:rPr lang="pt-BR" dirty="0" err="1">
                <a:latin typeface="+mj-lt"/>
              </a:rPr>
              <a:t>Muriaé</a:t>
            </a:r>
            <a:r>
              <a:rPr lang="pt-BR" dirty="0">
                <a:latin typeface="+mj-lt"/>
              </a:rPr>
              <a:t>;</a:t>
            </a:r>
          </a:p>
          <a:p>
            <a:r>
              <a:rPr lang="pt-BR" dirty="0">
                <a:latin typeface="+mj-lt"/>
              </a:rPr>
              <a:t>Principal represa: Represa de </a:t>
            </a:r>
            <a:r>
              <a:rPr lang="pt-BR" dirty="0" err="1">
                <a:latin typeface="+mj-lt"/>
              </a:rPr>
              <a:t>Paraibuna</a:t>
            </a:r>
            <a:r>
              <a:rPr lang="pt-BR" dirty="0">
                <a:latin typeface="+mj-lt"/>
              </a:rPr>
              <a:t> (responsável pelo abastecimento de várias cidades do Vale do Paraíba e Estado do Rio de Janeiro</a:t>
            </a:r>
            <a:r>
              <a:rPr lang="pt-BR" dirty="0" smtClean="0">
                <a:latin typeface="+mj-lt"/>
              </a:rPr>
              <a:t>).</a:t>
            </a:r>
          </a:p>
          <a:p>
            <a:endParaRPr lang="pt-BR" dirty="0">
              <a:latin typeface="+mj-lt"/>
            </a:endParaRPr>
          </a:p>
          <a:p>
            <a:r>
              <a:rPr lang="pt-BR" u="sng" dirty="0" smtClean="0">
                <a:latin typeface="+mj-lt"/>
              </a:rPr>
              <a:t>Poluição</a:t>
            </a:r>
            <a:r>
              <a:rPr lang="pt-BR" dirty="0" smtClean="0">
                <a:latin typeface="+mj-lt"/>
              </a:rPr>
              <a:t>:</a:t>
            </a:r>
          </a:p>
          <a:p>
            <a:r>
              <a:rPr lang="pt-BR" dirty="0" smtClean="0">
                <a:latin typeface="+mj-lt"/>
              </a:rPr>
              <a:t>Infelizmente </a:t>
            </a:r>
            <a:r>
              <a:rPr lang="pt-BR" dirty="0">
                <a:latin typeface="+mj-lt"/>
              </a:rPr>
              <a:t>o rio Paraíba do Sul é muito poluído (presença de alto nível de poluentes), pois recebe esgoto de muitas cidades em seu trajeto</a:t>
            </a:r>
            <a:endParaRPr lang="pt-BR" u="sng" dirty="0">
              <a:latin typeface="+mj-lt"/>
            </a:endParaRPr>
          </a:p>
          <a:p>
            <a:endParaRPr lang="pt-BR" sz="2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17-11-28 at 21.40.42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143644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Preparação da Massa</a:t>
            </a:r>
            <a:endParaRPr lang="pt-BR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WhatsApp Image 2017-11-28 at 21.40.4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0" y="6150114"/>
            <a:ext cx="63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Montagem da maquete</a:t>
            </a:r>
            <a:endParaRPr lang="pt-BR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WhatsApp Image 2017-11-28 at 21.40.3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WhatsApp Image 2017-11-28 at 21.40.2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150114"/>
            <a:ext cx="442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Pintura da maquete</a:t>
            </a:r>
            <a:endParaRPr lang="pt-BR" sz="4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17-11-28 at 21.40.3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o Iguaçu, um dos rios afluentes da bacia do rio Paraná. Foto: Wikimedia 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357454"/>
          </a:xfrm>
        </p:spPr>
        <p:txBody>
          <a:bodyPr/>
          <a:lstStyle/>
          <a:p>
            <a:r>
              <a:rPr lang="pt-BR" altLang="pt-BR" sz="2400" dirty="0" smtClean="0">
                <a:latin typeface="+mj-lt"/>
              </a:rPr>
              <a:t>A </a:t>
            </a:r>
            <a:r>
              <a:rPr lang="pt-BR" altLang="pt-BR" sz="2400" b="1" dirty="0" smtClean="0">
                <a:latin typeface="+mj-lt"/>
              </a:rPr>
              <a:t>bacia hidrográfica</a:t>
            </a:r>
            <a:r>
              <a:rPr lang="pt-BR" altLang="pt-BR" sz="2400" dirty="0" smtClean="0">
                <a:latin typeface="+mj-lt"/>
              </a:rPr>
              <a:t> ou </a:t>
            </a:r>
            <a:r>
              <a:rPr lang="pt-BR" altLang="pt-BR" sz="2400" b="1" dirty="0" smtClean="0">
                <a:latin typeface="+mj-lt"/>
              </a:rPr>
              <a:t>bacia de drenagem</a:t>
            </a:r>
            <a:r>
              <a:rPr lang="pt-BR" altLang="pt-BR" sz="2400" dirty="0" smtClean="0">
                <a:latin typeface="+mj-lt"/>
              </a:rPr>
              <a:t> de um curso d'água é a área onde, devido ao relevo e geografia, a água da chuva escorre para um rio principal e seus afluentes. A forma das terras na região da bacia fazem com que a água corra por riachos e rios menores para um mesmo rio principal, localizado num ponto mais baixo da paisagem</a:t>
            </a:r>
            <a:r>
              <a:rPr lang="pt-BR" altLang="pt-BR" sz="2400" dirty="0" smtClean="0"/>
              <a:t>.</a:t>
            </a:r>
            <a:endParaRPr lang="pt-BR" dirty="0"/>
          </a:p>
        </p:txBody>
      </p:sp>
      <p:pic>
        <p:nvPicPr>
          <p:cNvPr id="4" name="Picture 6" descr="Resultado de imagem para bacia hidrograf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429000"/>
            <a:ext cx="5929312" cy="3209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</TotalTime>
  <Words>339</Words>
  <Application>Microsoft Office PowerPoint</Application>
  <PresentationFormat>Apresentação na tela (4:3)</PresentationFormat>
  <Paragraphs>40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Fluxo</vt:lpstr>
      <vt:lpstr>Foto do Photo Editor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Principais Bacias Hidrográficas de Cunha</vt:lpstr>
      <vt:lpstr>                                      Rio Paraibuna</vt:lpstr>
      <vt:lpstr>Slide 18</vt:lpstr>
      <vt:lpstr>Slide 19</vt:lpstr>
      <vt:lpstr>Slide 20</vt:lpstr>
      <vt:lpstr>Slide 21</vt:lpstr>
      <vt:lpstr>Slide 22</vt:lpstr>
      <vt:lpstr>             Localização, nascente e foz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João</dc:creator>
  <cp:lastModifiedBy>Usuario</cp:lastModifiedBy>
  <cp:revision>9</cp:revision>
  <dcterms:created xsi:type="dcterms:W3CDTF">2017-11-29T14:59:40Z</dcterms:created>
  <dcterms:modified xsi:type="dcterms:W3CDTF">2017-12-04T11:01:23Z</dcterms:modified>
</cp:coreProperties>
</file>