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37413" cy="10693400"/>
  <p:notesSz cx="6797675" cy="9926638"/>
  <p:defaultTextStyle>
    <a:defPPr>
      <a:defRPr lang="pt-BR"/>
    </a:defPPr>
    <a:lvl1pPr marL="0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2293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4585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6878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9170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61463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3756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6048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8341" algn="l" defTabSz="102458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94556" autoAdjust="0"/>
  </p:normalViewPr>
  <p:slideViewPr>
    <p:cSldViewPr>
      <p:cViewPr>
        <p:scale>
          <a:sx n="160" d="100"/>
          <a:sy n="160" d="100"/>
        </p:scale>
        <p:origin x="-72" y="3372"/>
      </p:cViewPr>
      <p:guideLst>
        <p:guide orient="horz" pos="3368"/>
        <p:guide pos="2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2806" y="3321887"/>
            <a:ext cx="6151801" cy="229215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85612" y="6059593"/>
            <a:ext cx="5066189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2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4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36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4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8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98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70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45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247124" y="428234"/>
            <a:ext cx="1628418" cy="91240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61871" y="428234"/>
            <a:ext cx="4764630" cy="91240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129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668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706" y="6871500"/>
            <a:ext cx="6151801" cy="212382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71706" y="4532321"/>
            <a:ext cx="6151801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1229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458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368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491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6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737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860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983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159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61871" y="2495129"/>
            <a:ext cx="3196524" cy="70571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79018" y="2495129"/>
            <a:ext cx="3196524" cy="70571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14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61871" y="2393639"/>
            <a:ext cx="319778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293" indent="0">
              <a:buNone/>
              <a:defRPr sz="2200" b="1"/>
            </a:lvl2pPr>
            <a:lvl3pPr marL="1024585" indent="0">
              <a:buNone/>
              <a:defRPr sz="2000" b="1"/>
            </a:lvl3pPr>
            <a:lvl4pPr marL="1536878" indent="0">
              <a:buNone/>
              <a:defRPr sz="1800" b="1"/>
            </a:lvl4pPr>
            <a:lvl5pPr marL="2049170" indent="0">
              <a:buNone/>
              <a:defRPr sz="1800" b="1"/>
            </a:lvl5pPr>
            <a:lvl6pPr marL="2561463" indent="0">
              <a:buNone/>
              <a:defRPr sz="1800" b="1"/>
            </a:lvl6pPr>
            <a:lvl7pPr marL="3073756" indent="0">
              <a:buNone/>
              <a:defRPr sz="1800" b="1"/>
            </a:lvl7pPr>
            <a:lvl8pPr marL="3586048" indent="0">
              <a:buNone/>
              <a:defRPr sz="1800" b="1"/>
            </a:lvl8pPr>
            <a:lvl9pPr marL="4098341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1871" y="3391194"/>
            <a:ext cx="3197781" cy="616108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676506" y="2393639"/>
            <a:ext cx="3199037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293" indent="0">
              <a:buNone/>
              <a:defRPr sz="2200" b="1"/>
            </a:lvl2pPr>
            <a:lvl3pPr marL="1024585" indent="0">
              <a:buNone/>
              <a:defRPr sz="2000" b="1"/>
            </a:lvl3pPr>
            <a:lvl4pPr marL="1536878" indent="0">
              <a:buNone/>
              <a:defRPr sz="1800" b="1"/>
            </a:lvl4pPr>
            <a:lvl5pPr marL="2049170" indent="0">
              <a:buNone/>
              <a:defRPr sz="1800" b="1"/>
            </a:lvl5pPr>
            <a:lvl6pPr marL="2561463" indent="0">
              <a:buNone/>
              <a:defRPr sz="1800" b="1"/>
            </a:lvl6pPr>
            <a:lvl7pPr marL="3073756" indent="0">
              <a:buNone/>
              <a:defRPr sz="1800" b="1"/>
            </a:lvl7pPr>
            <a:lvl8pPr marL="3586048" indent="0">
              <a:buNone/>
              <a:defRPr sz="1800" b="1"/>
            </a:lvl8pPr>
            <a:lvl9pPr marL="4098341" indent="0">
              <a:buNone/>
              <a:defRPr sz="1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676506" y="3391194"/>
            <a:ext cx="3199037" cy="616108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40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92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34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871" y="425756"/>
            <a:ext cx="2381059" cy="18119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29628" y="425757"/>
            <a:ext cx="4045915" cy="912652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61871" y="2237694"/>
            <a:ext cx="2381059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12293" indent="0">
              <a:buNone/>
              <a:defRPr sz="1300"/>
            </a:lvl2pPr>
            <a:lvl3pPr marL="1024585" indent="0">
              <a:buNone/>
              <a:defRPr sz="1100"/>
            </a:lvl3pPr>
            <a:lvl4pPr marL="1536878" indent="0">
              <a:buNone/>
              <a:defRPr sz="1000"/>
            </a:lvl4pPr>
            <a:lvl5pPr marL="2049170" indent="0">
              <a:buNone/>
              <a:defRPr sz="1000"/>
            </a:lvl5pPr>
            <a:lvl6pPr marL="2561463" indent="0">
              <a:buNone/>
              <a:defRPr sz="1000"/>
            </a:lvl6pPr>
            <a:lvl7pPr marL="3073756" indent="0">
              <a:buNone/>
              <a:defRPr sz="1000"/>
            </a:lvl7pPr>
            <a:lvl8pPr marL="3586048" indent="0">
              <a:buNone/>
              <a:defRPr sz="1000"/>
            </a:lvl8pPr>
            <a:lvl9pPr marL="409834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28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8584" y="7485381"/>
            <a:ext cx="434244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418584" y="955475"/>
            <a:ext cx="4342448" cy="6416040"/>
          </a:xfrm>
        </p:spPr>
        <p:txBody>
          <a:bodyPr/>
          <a:lstStyle>
            <a:lvl1pPr marL="0" indent="0">
              <a:buNone/>
              <a:defRPr sz="3600"/>
            </a:lvl1pPr>
            <a:lvl2pPr marL="512293" indent="0">
              <a:buNone/>
              <a:defRPr sz="3100"/>
            </a:lvl2pPr>
            <a:lvl3pPr marL="1024585" indent="0">
              <a:buNone/>
              <a:defRPr sz="2700"/>
            </a:lvl3pPr>
            <a:lvl4pPr marL="1536878" indent="0">
              <a:buNone/>
              <a:defRPr sz="2200"/>
            </a:lvl4pPr>
            <a:lvl5pPr marL="2049170" indent="0">
              <a:buNone/>
              <a:defRPr sz="2200"/>
            </a:lvl5pPr>
            <a:lvl6pPr marL="2561463" indent="0">
              <a:buNone/>
              <a:defRPr sz="2200"/>
            </a:lvl6pPr>
            <a:lvl7pPr marL="3073756" indent="0">
              <a:buNone/>
              <a:defRPr sz="2200"/>
            </a:lvl7pPr>
            <a:lvl8pPr marL="3586048" indent="0">
              <a:buNone/>
              <a:defRPr sz="2200"/>
            </a:lvl8pPr>
            <a:lvl9pPr marL="4098341" indent="0">
              <a:buNone/>
              <a:defRPr sz="22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18584" y="8369073"/>
            <a:ext cx="434244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12293" indent="0">
              <a:buNone/>
              <a:defRPr sz="1300"/>
            </a:lvl2pPr>
            <a:lvl3pPr marL="1024585" indent="0">
              <a:buNone/>
              <a:defRPr sz="1100"/>
            </a:lvl3pPr>
            <a:lvl4pPr marL="1536878" indent="0">
              <a:buNone/>
              <a:defRPr sz="1000"/>
            </a:lvl4pPr>
            <a:lvl5pPr marL="2049170" indent="0">
              <a:buNone/>
              <a:defRPr sz="1000"/>
            </a:lvl5pPr>
            <a:lvl6pPr marL="2561463" indent="0">
              <a:buNone/>
              <a:defRPr sz="1000"/>
            </a:lvl6pPr>
            <a:lvl7pPr marL="3073756" indent="0">
              <a:buNone/>
              <a:defRPr sz="1000"/>
            </a:lvl7pPr>
            <a:lvl8pPr marL="3586048" indent="0">
              <a:buNone/>
              <a:defRPr sz="1000"/>
            </a:lvl8pPr>
            <a:lvl9pPr marL="409834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32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61871" y="428232"/>
            <a:ext cx="6513672" cy="1782233"/>
          </a:xfrm>
          <a:prstGeom prst="rect">
            <a:avLst/>
          </a:prstGeom>
        </p:spPr>
        <p:txBody>
          <a:bodyPr vert="horz" lIns="102459" tIns="51229" rIns="102459" bIns="51229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61871" y="2495129"/>
            <a:ext cx="6513672" cy="7057149"/>
          </a:xfrm>
          <a:prstGeom prst="rect">
            <a:avLst/>
          </a:prstGeom>
        </p:spPr>
        <p:txBody>
          <a:bodyPr vert="horz" lIns="102459" tIns="51229" rIns="102459" bIns="51229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61871" y="9911199"/>
            <a:ext cx="1688730" cy="569324"/>
          </a:xfrm>
          <a:prstGeom prst="rect">
            <a:avLst/>
          </a:prstGeom>
        </p:spPr>
        <p:txBody>
          <a:bodyPr vert="horz" lIns="102459" tIns="51229" rIns="102459" bIns="5122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0F8A2-879B-416E-9A6A-D054D2F315AC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472783" y="9911199"/>
            <a:ext cx="2291847" cy="569324"/>
          </a:xfrm>
          <a:prstGeom prst="rect">
            <a:avLst/>
          </a:prstGeom>
        </p:spPr>
        <p:txBody>
          <a:bodyPr vert="horz" lIns="102459" tIns="51229" rIns="102459" bIns="5122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5186813" y="9911199"/>
            <a:ext cx="1688730" cy="569324"/>
          </a:xfrm>
          <a:prstGeom prst="rect">
            <a:avLst/>
          </a:prstGeom>
        </p:spPr>
        <p:txBody>
          <a:bodyPr vert="horz" lIns="102459" tIns="51229" rIns="102459" bIns="5122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2224B-F465-4B5C-851B-B25C35C4B4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53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458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4219" indent="-384219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2475" indent="-320183" algn="l" defTabSz="102458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732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3024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05317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7609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29902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2195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487" indent="-256146" algn="l" defTabSz="1024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2293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4585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6878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9170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61463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3756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6048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8341" algn="l" defTabSz="10245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" t="1" r="50189" b="43261"/>
          <a:stretch/>
        </p:blipFill>
        <p:spPr>
          <a:xfrm rot="16200000">
            <a:off x="204533" y="7100964"/>
            <a:ext cx="5427587" cy="47964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 rot="16200000">
            <a:off x="589234" y="7545285"/>
            <a:ext cx="3183382" cy="349680"/>
          </a:xfrm>
          <a:prstGeom prst="rect">
            <a:avLst/>
          </a:prstGeom>
          <a:noFill/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PLUVIÔMETRO ARTESANAL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814" y="4517418"/>
            <a:ext cx="859003" cy="679086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504719" y="4878743"/>
            <a:ext cx="2469733" cy="749789"/>
          </a:xfrm>
          <a:prstGeom prst="rect">
            <a:avLst/>
          </a:prstGeom>
          <a:noFill/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pluviômetro pertence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</a:p>
          <a:p>
            <a:endParaRPr lang="pt-BR" sz="1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</a:t>
            </a:r>
            <a:endParaRPr lang="pt-BR" sz="1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718912" y="4410597"/>
            <a:ext cx="4255540" cy="573603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459" tIns="51229" rIns="102459" bIns="51229"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4160982" y="9523785"/>
            <a:ext cx="1566677" cy="442013"/>
          </a:xfrm>
          <a:prstGeom prst="rect">
            <a:avLst/>
          </a:prstGeom>
          <a:noFill/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com água até este nível</a:t>
            </a:r>
          </a:p>
        </p:txBody>
      </p:sp>
      <p:cxnSp>
        <p:nvCxnSpPr>
          <p:cNvPr id="17" name="Conector em curva 16"/>
          <p:cNvCxnSpPr/>
          <p:nvPr/>
        </p:nvCxnSpPr>
        <p:spPr>
          <a:xfrm rot="10800000" flipV="1">
            <a:off x="3574551" y="9658323"/>
            <a:ext cx="586430" cy="395220"/>
          </a:xfrm>
          <a:prstGeom prst="curved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2922597" y="9538849"/>
            <a:ext cx="520463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2944316" y="9183143"/>
            <a:ext cx="401429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20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2949162" y="8843859"/>
            <a:ext cx="396583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2948158" y="8469517"/>
            <a:ext cx="397587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40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2933089" y="8125609"/>
            <a:ext cx="362133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50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2953257" y="7755134"/>
            <a:ext cx="392488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60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2944316" y="7397076"/>
            <a:ext cx="401429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70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923400" y="7043253"/>
            <a:ext cx="371822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80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2931056" y="6646761"/>
            <a:ext cx="414689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90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2931055" y="6268149"/>
            <a:ext cx="662275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2922596" y="5951698"/>
            <a:ext cx="662275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110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2923401" y="5600005"/>
            <a:ext cx="662275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120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2946336" y="4841444"/>
            <a:ext cx="484349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140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2912272" y="5196503"/>
            <a:ext cx="662279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130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2923402" y="4506012"/>
            <a:ext cx="512161" cy="257347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dirty="0">
                <a:latin typeface="Century Gothic" panose="020B0502020202020204" pitchFamily="34" charset="0"/>
              </a:rPr>
              <a:t>150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857174" y="9816366"/>
            <a:ext cx="562452" cy="265041"/>
          </a:xfrm>
          <a:prstGeom prst="rect">
            <a:avLst/>
          </a:prstGeom>
          <a:solidFill>
            <a:schemeClr val="bg1"/>
          </a:solidFill>
        </p:spPr>
        <p:txBody>
          <a:bodyPr wrap="square" lIns="102459" tIns="51229" rIns="102459" bIns="51229" rtlCol="0">
            <a:spAutoFit/>
          </a:bodyPr>
          <a:lstStyle/>
          <a:p>
            <a:r>
              <a:rPr lang="pt-BR" sz="1000" b="1" dirty="0">
                <a:latin typeface="Century Gothic" panose="020B0502020202020204" pitchFamily="34" charset="0"/>
              </a:rPr>
              <a:t>0 </a:t>
            </a:r>
            <a:r>
              <a:rPr lang="pt-BR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488114" y="5996692"/>
            <a:ext cx="2372349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Informe-se 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a Defesa Civil sobre os limiares/níveis de chuva em seu município. Marque os níveis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escala: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verde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seguro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amarelo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=atenção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vermelho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alerta</a:t>
            </a:r>
          </a:p>
          <a:p>
            <a:pPr algn="ctr"/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Monitorar chuvas previne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desastres</a:t>
            </a:r>
          </a:p>
          <a:p>
            <a:pPr algn="ctr"/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saber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 acesse: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www.educacao.cemaden.gov.br</a:t>
            </a:r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Conector reto 12"/>
          <p:cNvCxnSpPr/>
          <p:nvPr/>
        </p:nvCxnSpPr>
        <p:spPr>
          <a:xfrm>
            <a:off x="2326846" y="10054579"/>
            <a:ext cx="117787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ixaDeTexto 47"/>
          <p:cNvSpPr txBox="1"/>
          <p:nvPr/>
        </p:nvSpPr>
        <p:spPr>
          <a:xfrm>
            <a:off x="3488113" y="5996692"/>
            <a:ext cx="2372349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Informe-se 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a Defesa Civil sobre os limiares/níveis de chuva em seu município. Marque os níveis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escala: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verde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seguro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amarelo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=atenção</a:t>
            </a:r>
          </a:p>
          <a:p>
            <a:pPr algn="just"/>
            <a:r>
              <a:rPr lang="pt-BR" sz="1100" b="1" dirty="0" smtClean="0"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vermelho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alerta</a:t>
            </a:r>
          </a:p>
          <a:p>
            <a:pPr algn="ctr"/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Monitorar chuvas previne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desastres</a:t>
            </a:r>
          </a:p>
          <a:p>
            <a:pPr algn="ctr"/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saber </a:t>
            </a:r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 acesse:</a:t>
            </a:r>
            <a:r>
              <a:rPr lang="pt-BR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1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www.educacao.cemaden.gov.br</a:t>
            </a:r>
            <a:endParaRPr lang="pt-BR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13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73</Words>
  <Application>Microsoft Office PowerPoint</Application>
  <PresentationFormat>Personalizar</PresentationFormat>
  <Paragraphs>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Carolina Pimentel</dc:creator>
  <cp:lastModifiedBy>Carolina Pimentel</cp:lastModifiedBy>
  <cp:revision>18</cp:revision>
  <cp:lastPrinted>2018-06-04T12:43:50Z</cp:lastPrinted>
  <dcterms:created xsi:type="dcterms:W3CDTF">2017-10-05T19:08:30Z</dcterms:created>
  <dcterms:modified xsi:type="dcterms:W3CDTF">2018-07-03T18:09:57Z</dcterms:modified>
</cp:coreProperties>
</file>