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3" r:id="rId2"/>
    <p:sldId id="269" r:id="rId3"/>
    <p:sldId id="275" r:id="rId4"/>
    <p:sldId id="276" r:id="rId5"/>
    <p:sldId id="265" r:id="rId6"/>
    <p:sldId id="260" r:id="rId7"/>
    <p:sldId id="261" r:id="rId8"/>
    <p:sldId id="270" r:id="rId9"/>
    <p:sldId id="266" r:id="rId10"/>
    <p:sldId id="271" r:id="rId11"/>
    <p:sldId id="267" r:id="rId12"/>
    <p:sldId id="268" r:id="rId13"/>
    <p:sldId id="272" r:id="rId14"/>
    <p:sldId id="273" r:id="rId15"/>
    <p:sldId id="274" r:id="rId16"/>
  </p:sldIdLst>
  <p:sldSz cx="9144000" cy="6858000" type="screen4x3"/>
  <p:notesSz cx="6858000" cy="9144000"/>
  <p:defaultTextStyle>
    <a:lvl1pPr marL="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052" autoAdjust="0"/>
    <p:restoredTop sz="94660" autoAdjust="0"/>
  </p:normalViewPr>
  <p:slideViewPr>
    <p:cSldViewPr>
      <p:cViewPr>
        <p:scale>
          <a:sx n="70" d="100"/>
          <a:sy n="70" d="100"/>
        </p:scale>
        <p:origin x="-270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pt-BR" sz="1200"/>
            </a:lvl1pPr>
            <a:extLst/>
          </a:lstStyle>
          <a:p>
            <a:fld id="{6E7D018D-748F-47BF-843A-40349A141CAC}" type="datetimeFigureOut">
              <a:rPr lang="pt-BR" smtClean="0"/>
              <a:pPr/>
              <a:t>06/12/2017</a:t>
            </a:fld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pt-BR" sz="1200"/>
            </a:lvl1pPr>
            <a:extLst/>
          </a:lstStyle>
          <a:p>
            <a:fld id="{04AC5213-BACC-41AB-9B61-B40CF6C529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pt-BR" sz="1200"/>
            </a:lvl1pPr>
            <a:extLst/>
          </a:lstStyle>
          <a:p>
            <a:fld id="{23E9B8FB-2ABD-42C9-A6DA-A6789EAF441D}" type="datetimeFigureOut">
              <a:rPr/>
              <a:pPr/>
              <a:t>30/06/2006</a:t>
            </a:fld>
            <a:endParaRPr lang="pt-BR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pt-BR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pt-BR" sz="1200"/>
            </a:lvl1pPr>
            <a:extLst/>
          </a:lstStyle>
          <a:p>
            <a:fld id="{BE2A7042-DEED-4AA1-9E89-4A16B2572577}" type="slidenum">
              <a:rPr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2A7042-DEED-4AA1-9E89-4A16B2572577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E2A7042-DEED-4AA1-9E89-4A16B2572577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pa do Álb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7162800" y="137160"/>
            <a:ext cx="228600" cy="52578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pt-BR"/>
          </a:p>
        </p:txBody>
      </p:sp>
      <p:sp>
        <p:nvSpPr>
          <p:cNvPr id="15" name="Rectangle 14"/>
          <p:cNvSpPr/>
          <p:nvPr userDrawn="1"/>
        </p:nvSpPr>
        <p:spPr>
          <a:xfrm>
            <a:off x="7467600" y="133350"/>
            <a:ext cx="1447800" cy="5257800"/>
          </a:xfrm>
          <a:prstGeom prst="rect">
            <a:avLst/>
          </a:prstGeom>
          <a:solidFill>
            <a:schemeClr val="accent3"/>
          </a:soli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5467350"/>
            <a:ext cx="8672946" cy="1238250"/>
          </a:xfrm>
          <a:solidFill>
            <a:schemeClr val="accent1"/>
          </a:solidFill>
        </p:spPr>
        <p:txBody>
          <a:bodyPr vert="horz" anchor="ctr">
            <a:noAutofit/>
          </a:bodyPr>
          <a:lstStyle>
            <a:lvl1pPr marL="0" indent="0" algn="l" eaLnBrk="1" latinLnBrk="0" hangingPunct="1">
              <a:buFontTx/>
              <a:buNone/>
              <a:defRPr kumimoji="0" lang="pt-BR" sz="4800" baseline="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pt-BR"/>
              <a:t>Clique para adicionar um título de álbum de fotos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/>
          </p:nvPr>
        </p:nvSpPr>
        <p:spPr>
          <a:xfrm>
            <a:off x="228600" y="152400"/>
            <a:ext cx="6858000" cy="5239512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1" name="Rectangle 10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13" name="Rectangle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chemeClr val="bg1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14" name="Rectangle 13"/>
          <p:cNvSpPr>
            <a:spLocks noGrp="1"/>
          </p:cNvSpPr>
          <p:nvPr>
            <p:ph type="ftr" sz="quarter" idx="14"/>
          </p:nvPr>
        </p:nvSpPr>
        <p:spPr>
          <a:xfrm rot="16200000">
            <a:off x="7296150" y="3698878"/>
            <a:ext cx="2933700" cy="365125"/>
          </a:xfrm>
        </p:spPr>
        <p:txBody>
          <a:bodyPr/>
          <a:lstStyle>
            <a:extLst/>
          </a:lstStyle>
          <a:p>
            <a:endParaRPr kumimoji="0" lang="pt-BR"/>
          </a:p>
        </p:txBody>
      </p:sp>
      <p:sp>
        <p:nvSpPr>
          <p:cNvPr id="18" name="Rectangle 17"/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5372100" y="2247900"/>
            <a:ext cx="5181600" cy="990600"/>
          </a:xfrm>
        </p:spPr>
        <p:txBody>
          <a:bodyPr/>
          <a:lstStyle>
            <a:lvl1pPr marL="0" indent="0" algn="r" eaLnBrk="1" latinLnBrk="0" hangingPunct="1">
              <a:buNone/>
              <a:defRPr kumimoji="0" lang="pt-BR" sz="2000">
                <a:solidFill>
                  <a:srgbClr val="FFFFFF"/>
                </a:solidFill>
              </a:defRPr>
            </a:lvl1pPr>
          </a:lstStyle>
          <a:p>
            <a:pPr lvl="0"/>
            <a:r>
              <a:rPr kumimoji="0" lang="pt-BR"/>
              <a:t>Clique para adicionar uma data ou outros detalhes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uperior Pais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 noChangeAspect="1"/>
          </p:cNvSpPr>
          <p:nvPr>
            <p:ph type="pic" sz="quarter" idx="11"/>
          </p:nvPr>
        </p:nvSpPr>
        <p:spPr>
          <a:xfrm>
            <a:off x="43434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6" name="Picture Placeholder 25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33528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3" name="Picture Placeholder 12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228600"/>
            <a:ext cx="3947160" cy="296037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228600"/>
            <a:ext cx="3947160" cy="2960370"/>
          </a:xfrm>
        </p:spPr>
        <p:txBody>
          <a:bodyPr anchor="b" anchorCtr="0"/>
          <a:lstStyle>
            <a:lvl1pPr marL="0" marR="0" indent="0" algn="r" eaLnBrk="1" latinLnBrk="0" hangingPunct="1">
              <a:buFontTx/>
              <a:buNone/>
              <a:defRPr kumimoji="0" lang="pt-BR" sz="2000" i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uperior Mi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 noChangeAspect="1"/>
          </p:cNvSpPr>
          <p:nvPr>
            <p:ph type="pic" sz="quarter" idx="11"/>
          </p:nvPr>
        </p:nvSpPr>
        <p:spPr>
          <a:xfrm>
            <a:off x="4648200" y="3124962"/>
            <a:ext cx="3697224" cy="2772918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5" name="Picture Placeholder 24"/>
          <p:cNvSpPr>
            <a:spLocks noGrp="1" noChangeAspect="1"/>
          </p:cNvSpPr>
          <p:nvPr>
            <p:ph type="pic" sz="quarter" idx="12"/>
          </p:nvPr>
        </p:nvSpPr>
        <p:spPr>
          <a:xfrm>
            <a:off x="228600" y="228600"/>
            <a:ext cx="4251960" cy="566928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648200" y="228600"/>
            <a:ext cx="3672840" cy="275463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Superior Retrato com Leg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16"/>
          <p:cNvSpPr>
            <a:spLocks noGrp="1"/>
          </p:cNvSpPr>
          <p:nvPr>
            <p:ph type="pic" sz="quarter" idx="14"/>
          </p:nvPr>
        </p:nvSpPr>
        <p:spPr>
          <a:xfrm>
            <a:off x="18669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6"/>
          </p:nvPr>
        </p:nvSpPr>
        <p:spPr>
          <a:xfrm>
            <a:off x="1866900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25"/>
          </p:nvPr>
        </p:nvSpPr>
        <p:spPr>
          <a:xfrm>
            <a:off x="4305300" y="228600"/>
            <a:ext cx="2286000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9" name="Picture Placeholder 18"/>
          <p:cNvSpPr>
            <a:spLocks noGrp="1"/>
          </p:cNvSpPr>
          <p:nvPr>
            <p:ph type="pic" sz="quarter" idx="27"/>
          </p:nvPr>
        </p:nvSpPr>
        <p:spPr>
          <a:xfrm>
            <a:off x="4306086" y="3505200"/>
            <a:ext cx="228521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228600"/>
            <a:ext cx="1676400" cy="27432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9" hasCustomPrompt="1"/>
          </p:nvPr>
        </p:nvSpPr>
        <p:spPr>
          <a:xfrm>
            <a:off x="6629400" y="228600"/>
            <a:ext cx="1676400" cy="1905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8" hasCustomPrompt="1"/>
          </p:nvPr>
        </p:nvSpPr>
        <p:spPr>
          <a:xfrm>
            <a:off x="152400" y="4724400"/>
            <a:ext cx="1676400" cy="1905000"/>
          </a:xfrm>
        </p:spPr>
        <p:txBody>
          <a:bodyPr anchor="b" anchorCtr="0"/>
          <a:lstStyle>
            <a:lvl1pPr marL="0" marR="0" indent="0" algn="r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0" hasCustomPrompt="1"/>
          </p:nvPr>
        </p:nvSpPr>
        <p:spPr>
          <a:xfrm>
            <a:off x="6629400" y="4724400"/>
            <a:ext cx="1676400" cy="1905000"/>
          </a:xfrm>
        </p:spPr>
        <p:txBody>
          <a:bodyPr anchor="b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Superior Paisagem com Leg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4"/>
          </p:nvPr>
        </p:nvSpPr>
        <p:spPr>
          <a:xfrm>
            <a:off x="533400" y="685800"/>
            <a:ext cx="3653297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7" name="Text Placeholder 26"/>
          <p:cNvSpPr>
            <a:spLocks noGrp="1"/>
          </p:cNvSpPr>
          <p:nvPr>
            <p:ph type="body" sz="quarter" idx="16" hasCustomPrompt="1"/>
          </p:nvPr>
        </p:nvSpPr>
        <p:spPr>
          <a:xfrm>
            <a:off x="533400" y="63246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4267200" y="6858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1" name="Picture Placeholder 20"/>
          <p:cNvSpPr>
            <a:spLocks noGrp="1"/>
          </p:cNvSpPr>
          <p:nvPr>
            <p:ph type="pic" sz="quarter" idx="18"/>
          </p:nvPr>
        </p:nvSpPr>
        <p:spPr>
          <a:xfrm>
            <a:off x="5334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9"/>
          </p:nvPr>
        </p:nvSpPr>
        <p:spPr>
          <a:xfrm>
            <a:off x="4267200" y="3505200"/>
            <a:ext cx="3657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533400" y="3048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4267200" y="63246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24" hasCustomPrompt="1"/>
          </p:nvPr>
        </p:nvSpPr>
        <p:spPr>
          <a:xfrm>
            <a:off x="4267200" y="304800"/>
            <a:ext cx="3657600" cy="3048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pt-BR" sz="16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Superior Retrato com Legendas Gran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 noChangeAspect="1"/>
          </p:cNvSpPr>
          <p:nvPr>
            <p:ph type="pic" sz="quarter" idx="14"/>
          </p:nvPr>
        </p:nvSpPr>
        <p:spPr>
          <a:xfrm>
            <a:off x="2286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8" name="Picture Placeholder 27"/>
          <p:cNvSpPr>
            <a:spLocks noGrp="1" noChangeAspect="1"/>
          </p:cNvSpPr>
          <p:nvPr>
            <p:ph type="pic" sz="quarter" idx="31"/>
          </p:nvPr>
        </p:nvSpPr>
        <p:spPr>
          <a:xfrm>
            <a:off x="43434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4" name="Picture Placeholder 3"/>
          <p:cNvSpPr>
            <a:spLocks noGrp="1" noChangeAspect="1"/>
          </p:cNvSpPr>
          <p:nvPr>
            <p:ph type="pic" sz="quarter" idx="30"/>
          </p:nvPr>
        </p:nvSpPr>
        <p:spPr>
          <a:xfrm>
            <a:off x="22860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6" name="Picture Placeholder 5"/>
          <p:cNvSpPr>
            <a:spLocks noGrp="1" noChangeAspect="1"/>
          </p:cNvSpPr>
          <p:nvPr>
            <p:ph type="pic" sz="quarter" idx="32"/>
          </p:nvPr>
        </p:nvSpPr>
        <p:spPr>
          <a:xfrm>
            <a:off x="6400800" y="416356"/>
            <a:ext cx="2006651" cy="2675534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31" name="Text Placeholder 30"/>
          <p:cNvSpPr>
            <a:spLocks noGrp="1"/>
          </p:cNvSpPr>
          <p:nvPr>
            <p:ph type="body" sz="quarter" idx="29" hasCustomPrompt="1"/>
          </p:nvPr>
        </p:nvSpPr>
        <p:spPr>
          <a:xfrm>
            <a:off x="228600" y="3352800"/>
            <a:ext cx="8153400" cy="3048000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pt-BR" sz="28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4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Superior: 1 Retrato com 3 Pais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43292" y="257665"/>
            <a:ext cx="4764388" cy="63525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8"/>
          </p:nvPr>
        </p:nvSpPr>
        <p:spPr>
          <a:xfrm>
            <a:off x="5446340" y="257665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2"/>
          </p:nvPr>
        </p:nvSpPr>
        <p:spPr>
          <a:xfrm>
            <a:off x="5446340" y="2432657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23"/>
          </p:nvPr>
        </p:nvSpPr>
        <p:spPr>
          <a:xfrm>
            <a:off x="5446340" y="4607649"/>
            <a:ext cx="2670050" cy="2002536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6" name="Rectangle 5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Superior: 3 Paisagem com 2 Retr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4"/>
          </p:nvPr>
        </p:nvSpPr>
        <p:spPr>
          <a:xfrm>
            <a:off x="228600" y="34290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7"/>
          </p:nvPr>
        </p:nvSpPr>
        <p:spPr>
          <a:xfrm>
            <a:off x="2438400" y="228600"/>
            <a:ext cx="5562600" cy="4171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070154" cy="3124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27"/>
          </p:nvPr>
        </p:nvSpPr>
        <p:spPr>
          <a:xfrm>
            <a:off x="52578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28"/>
          </p:nvPr>
        </p:nvSpPr>
        <p:spPr>
          <a:xfrm>
            <a:off x="2438400" y="4495800"/>
            <a:ext cx="2743200" cy="20574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7" name="Rectangle 6"/>
          <p:cNvSpPr>
            <a:spLocks noGrp="1"/>
          </p:cNvSpPr>
          <p:nvPr>
            <p:ph type="dt" sz="half" idx="29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30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Superior: 2 Paisagem com 3 Retr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2286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228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30"/>
          </p:nvPr>
        </p:nvSpPr>
        <p:spPr>
          <a:xfrm>
            <a:off x="4419600" y="3867150"/>
            <a:ext cx="39624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27"/>
          </p:nvPr>
        </p:nvSpPr>
        <p:spPr>
          <a:xfrm>
            <a:off x="30099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28"/>
          </p:nvPr>
        </p:nvSpPr>
        <p:spPr>
          <a:xfrm>
            <a:off x="5791200" y="228600"/>
            <a:ext cx="2606040" cy="347472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8" name="Rectangle 7"/>
          <p:cNvSpPr>
            <a:spLocks noGrp="1"/>
          </p:cNvSpPr>
          <p:nvPr>
            <p:ph type="dt" sz="half" idx="3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10" name="Rectangle 9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11" name="Rectangle 10"/>
          <p:cNvSpPr>
            <a:spLocks noGrp="1"/>
          </p:cNvSpPr>
          <p:nvPr>
            <p:ph type="ftr" sz="quarter" idx="33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dra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2133600" y="762000"/>
            <a:ext cx="4873334" cy="48768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pt-BR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2133600" y="5715000"/>
            <a:ext cx="4876800" cy="8382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pt-BR" sz="2000" i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uperior Quadra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 noChangeAspect="1"/>
          </p:cNvSpPr>
          <p:nvPr>
            <p:ph type="pic" sz="quarter" idx="13"/>
          </p:nvPr>
        </p:nvSpPr>
        <p:spPr>
          <a:xfrm>
            <a:off x="495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0" marR="0" indent="1588" algn="ctr" rtl="0" eaLnBrk="1" latinLnBrk="0" hangingPunct="1">
              <a:spcBef>
                <a:spcPct val="20000"/>
              </a:spcBef>
              <a:buFontTx/>
              <a:buNone/>
              <a:defRPr kumimoji="0" lang="pt-BR" sz="24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7" name="Picture Placeholder 6"/>
          <p:cNvSpPr>
            <a:spLocks noGrp="1" noChangeAspect="1"/>
          </p:cNvSpPr>
          <p:nvPr>
            <p:ph type="pic" sz="quarter" idx="14"/>
          </p:nvPr>
        </p:nvSpPr>
        <p:spPr>
          <a:xfrm>
            <a:off x="1145273" y="1371600"/>
            <a:ext cx="3198127" cy="3200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pt-BR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1588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495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pt-BR" sz="2000" i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1143000" y="4648200"/>
            <a:ext cx="3200400" cy="1295400"/>
          </a:xfrm>
        </p:spPr>
        <p:txBody>
          <a:bodyPr tIns="91440" rIns="9144" bIns="91440" anchor="t"/>
          <a:lstStyle>
            <a:lvl1pPr marL="0" marR="0" indent="0" algn="l" eaLnBrk="1" latinLnBrk="0" hangingPunct="1">
              <a:buFontTx/>
              <a:buNone/>
              <a:defRPr kumimoji="0" lang="pt-BR" sz="2000" i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0" name="Rectangle 9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is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/>
          <p:cNvSpPr>
            <a:spLocks noGrp="1" noChangeAspect="1"/>
          </p:cNvSpPr>
          <p:nvPr>
            <p:ph type="pic" sz="quarter" idx="10"/>
          </p:nvPr>
        </p:nvSpPr>
        <p:spPr>
          <a:xfrm>
            <a:off x="533400" y="218390"/>
            <a:ext cx="7467600" cy="56007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0" indent="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5943600"/>
            <a:ext cx="7467600" cy="762000"/>
          </a:xfrm>
        </p:spPr>
        <p:txBody>
          <a:bodyPr anchor="t" anchorCtr="0"/>
          <a:lstStyle>
            <a:lvl1pPr marL="0" marR="0" indent="0" algn="r" eaLnBrk="1" latinLnBrk="0" hangingPunct="1">
              <a:buFontTx/>
              <a:buNone/>
              <a:defRPr kumimoji="0" lang="pt-BR" sz="2400" i="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30"/>
          </p:nvPr>
        </p:nvSpPr>
        <p:spPr>
          <a:xfrm>
            <a:off x="228600" y="1524000"/>
            <a:ext cx="8229600" cy="274320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anchor="t">
            <a:normAutofit/>
          </a:bodyPr>
          <a:lstStyle>
            <a:lvl1pPr marL="342900" marR="0" indent="-342900" algn="ctr" rtl="0" eaLnBrk="1" latinLnBrk="0" hangingPunct="1">
              <a:spcBef>
                <a:spcPct val="20000"/>
              </a:spcBef>
              <a:buFontTx/>
              <a:buNone/>
              <a:defRPr kumimoji="0" lang="pt-BR" sz="2000" i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0" marR="0" indent="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228600" y="4343400"/>
            <a:ext cx="8229600" cy="1676400"/>
          </a:xfrm>
        </p:spPr>
        <p:txBody>
          <a:bodyPr tIns="91440" rIns="9144" bIns="91440" anchor="t"/>
          <a:lstStyle>
            <a:lvl1pPr marL="0" marR="0" indent="0" algn="r" eaLnBrk="1" latinLnBrk="0" hangingPunct="1">
              <a:buFontTx/>
              <a:buNone/>
              <a:defRPr kumimoji="0" lang="pt-BR" sz="2000" i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8" name="Rectangle 7"/>
          <p:cNvSpPr>
            <a:spLocks noGrp="1"/>
          </p:cNvSpPr>
          <p:nvPr>
            <p:ph type="dt" sz="half" idx="3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sldNum" sz="quarter" idx="3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10" name="Rectangle 9"/>
          <p:cNvSpPr>
            <a:spLocks noGrp="1"/>
          </p:cNvSpPr>
          <p:nvPr>
            <p:ph type="ftr" sz="quarter" idx="34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pt-BR" smtClean="0"/>
              <a:t>Clique para editar o estilo do título mestre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rPr/>
              <a:pPr/>
              <a:t>30/06/2006</a:t>
            </a:fld>
            <a:endParaRPr kumimoji="0"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/>
              <a:pPr/>
              <a:t>‹nº›</a:t>
            </a:fld>
            <a:endParaRPr kumimoji="0" 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68B50E-0B48-4566-8609-C51CF752A7DF}" type="datetimeFigureOut">
              <a:rPr/>
              <a:pPr/>
              <a:t>30/06/2006</a:t>
            </a:fld>
            <a:endParaRPr kumimoji="0"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/>
              <a:pPr/>
              <a:t>‹nº›</a:t>
            </a:fld>
            <a:endParaRPr kumimoji="0"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trat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/>
          </p:cNvSpPr>
          <p:nvPr>
            <p:ph type="pic" sz="quarter" idx="10"/>
          </p:nvPr>
        </p:nvSpPr>
        <p:spPr>
          <a:xfrm>
            <a:off x="304800" y="228600"/>
            <a:ext cx="4754880" cy="63246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t"/>
          <a:lstStyle>
            <a:lvl1pPr marL="0" indent="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1" hasCustomPrompt="1"/>
          </p:nvPr>
        </p:nvSpPr>
        <p:spPr>
          <a:xfrm>
            <a:off x="5105400" y="228600"/>
            <a:ext cx="3200400" cy="3810000"/>
          </a:xfrm>
        </p:spPr>
        <p:txBody>
          <a:bodyPr tIns="91440" bIns="91440" anchor="t"/>
          <a:lstStyle>
            <a:lvl1pPr marL="0" marR="0" indent="0" algn="l" eaLnBrk="1" latinLnBrk="0" hangingPunct="1">
              <a:buFontTx/>
              <a:buNone/>
              <a:defRPr kumimoji="0" lang="pt-BR" sz="2000" i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7" name="Rectangle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la Inteira da Pais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13"/>
          <p:cNvSpPr>
            <a:spLocks noGrp="1" noChangeAspect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</p:spPr>
        <p:txBody>
          <a:bodyPr anchor="t"/>
          <a:lstStyle>
            <a:extLst/>
          </a:lstStyle>
          <a:p>
            <a:pPr marL="0" marR="0" indent="0" algn="ctr">
              <a:buFontTx/>
              <a:buNone/>
            </a:pPr>
            <a:r>
              <a:rPr kumimoji="0" lang="pt-BR" i="0"/>
              <a:t>Clique no ícone para adicionar uma imagem de página inteira</a:t>
            </a:r>
            <a:endParaRPr kumimoji="0" lang="pt-BR" i="0" baseline="0"/>
          </a:p>
        </p:txBody>
      </p:sp>
      <p:sp>
        <p:nvSpPr>
          <p:cNvPr id="6" name="Rectangle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8" name="Rectangle 7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ção do Álb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23" name="Rectangle 22"/>
          <p:cNvSpPr/>
          <p:nvPr userDrawn="1"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24" name="Rectangle 23"/>
          <p:cNvSpPr/>
          <p:nvPr userDrawn="1"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435429" y="2146300"/>
            <a:ext cx="2362200" cy="21971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/>
          <a:lstStyle>
            <a:lvl1pPr marL="0" indent="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7" name="Rectangle 16"/>
          <p:cNvSpPr/>
          <p:nvPr/>
        </p:nvSpPr>
        <p:spPr>
          <a:xfrm rot="10800000" flipV="1">
            <a:off x="435429" y="6172200"/>
            <a:ext cx="7086600" cy="6858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22" name="Rectangle 21"/>
          <p:cNvSpPr/>
          <p:nvPr userDrawn="1"/>
        </p:nvSpPr>
        <p:spPr>
          <a:xfrm>
            <a:off x="435429" y="0"/>
            <a:ext cx="7086600" cy="1981200"/>
          </a:xfrm>
          <a:prstGeom prst="rect">
            <a:avLst/>
          </a:prstGeom>
          <a:solidFill>
            <a:schemeClr val="accent5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435429" y="5791200"/>
            <a:ext cx="7086600" cy="381000"/>
          </a:xfrm>
          <a:solidFill>
            <a:schemeClr val="accent3"/>
          </a:solidFill>
        </p:spPr>
        <p:txBody>
          <a:bodyPr vert="horz" anchor="ctr"/>
          <a:lstStyle>
            <a:lvl1pPr marL="0" indent="0" algn="l" eaLnBrk="1" latinLnBrk="0" hangingPunct="1">
              <a:buFontTx/>
              <a:buNone/>
              <a:defRPr kumimoji="0" lang="pt-BR" sz="1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kumimoji="0" lang="pt-BR"/>
              <a:t>Clique para adicionar um subtítulo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7" hasCustomPrompt="1"/>
          </p:nvPr>
        </p:nvSpPr>
        <p:spPr>
          <a:xfrm>
            <a:off x="435429" y="4495800"/>
            <a:ext cx="7086600" cy="1295400"/>
          </a:xfrm>
          <a:solidFill>
            <a:schemeClr val="accent6"/>
          </a:solidFill>
        </p:spPr>
        <p:txBody>
          <a:bodyPr vert="horz" anchor="ctr"/>
          <a:lstStyle>
            <a:lvl1pPr marL="0" indent="0" algn="l" eaLnBrk="1" latinLnBrk="0" hangingPunct="1">
              <a:buFontTx/>
              <a:buNone/>
              <a:defRPr kumimoji="0" lang="pt-BR" sz="3200">
                <a:solidFill>
                  <a:srgbClr val="FFFFFF"/>
                </a:solidFill>
              </a:defRPr>
            </a:lvl1pPr>
            <a:extLst/>
          </a:lstStyle>
          <a:p>
            <a:pPr lvl="0"/>
            <a:r>
              <a:rPr kumimoji="0" lang="pt-BR"/>
              <a:t>Clique para adicionar um título de seção</a:t>
            </a:r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8"/>
          </p:nvPr>
        </p:nvSpPr>
        <p:spPr>
          <a:xfrm>
            <a:off x="29500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FontTx/>
              <a:buNone/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9"/>
          </p:nvPr>
        </p:nvSpPr>
        <p:spPr>
          <a:xfrm>
            <a:off x="5312229" y="2133600"/>
            <a:ext cx="2209800" cy="2209800"/>
          </a:xfrm>
          <a:solidFill>
            <a:schemeClr val="bg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FontTx/>
              <a:buNone/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8" name="Rectangle 17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20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21" name="Rectangle 20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uperior Retrato com Leg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icture Placeholder 27"/>
          <p:cNvSpPr>
            <a:spLocks noGrp="1" noChangeAspect="1"/>
          </p:cNvSpPr>
          <p:nvPr>
            <p:ph type="pic" sz="quarter" idx="10"/>
          </p:nvPr>
        </p:nvSpPr>
        <p:spPr>
          <a:xfrm>
            <a:off x="4341047" y="533400"/>
            <a:ext cx="3431353" cy="4575141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31" name="Picture Placeholder 30"/>
          <p:cNvSpPr>
            <a:spLocks noGrp="1" noChangeAspect="1"/>
          </p:cNvSpPr>
          <p:nvPr>
            <p:ph type="pic" sz="quarter" idx="11"/>
          </p:nvPr>
        </p:nvSpPr>
        <p:spPr>
          <a:xfrm>
            <a:off x="685800" y="533400"/>
            <a:ext cx="3429000" cy="45720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t"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685800" y="5257800"/>
            <a:ext cx="3429000" cy="12192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pt-BR" sz="18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 hasCustomPrompt="1"/>
          </p:nvPr>
        </p:nvSpPr>
        <p:spPr>
          <a:xfrm>
            <a:off x="4343400" y="5257800"/>
            <a:ext cx="3429000" cy="12192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pt-BR" sz="18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uperior Paisagem com Leg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/>
          <p:cNvSpPr>
            <a:spLocks noGrp="1" noChangeAspect="1"/>
          </p:cNvSpPr>
          <p:nvPr>
            <p:ph type="pic" sz="quarter" idx="13"/>
          </p:nvPr>
        </p:nvSpPr>
        <p:spPr>
          <a:xfrm>
            <a:off x="4343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8" name="Picture Placeholder 7"/>
          <p:cNvSpPr>
            <a:spLocks noGrp="1" noChangeAspect="1"/>
          </p:cNvSpPr>
          <p:nvPr>
            <p:ph type="pic" sz="quarter" idx="14"/>
          </p:nvPr>
        </p:nvSpPr>
        <p:spPr>
          <a:xfrm>
            <a:off x="152400" y="1085850"/>
            <a:ext cx="4038600" cy="3028950"/>
          </a:xfrm>
          <a:prstGeom prst="rect">
            <a:avLst/>
          </a:prstGeo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" y="4267200"/>
            <a:ext cx="40386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pt-BR" sz="18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7" hasCustomPrompt="1"/>
          </p:nvPr>
        </p:nvSpPr>
        <p:spPr>
          <a:xfrm>
            <a:off x="4343400" y="4267200"/>
            <a:ext cx="4038600" cy="1066800"/>
          </a:xfrm>
        </p:spPr>
        <p:txBody>
          <a:bodyPr anchor="t"/>
          <a:lstStyle>
            <a:lvl1pPr marL="0" marR="0" indent="0" algn="r" eaLnBrk="1" latinLnBrk="0" hangingPunct="1">
              <a:buFontTx/>
              <a:buNone/>
              <a:defRPr kumimoji="0" lang="pt-BR" sz="18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6" name="Rectangle 5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uperior Mist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icture Placeholder 23"/>
          <p:cNvSpPr>
            <a:spLocks noGrp="1" noChangeAspect="1"/>
          </p:cNvSpPr>
          <p:nvPr>
            <p:ph type="pic" sz="quarter" idx="11"/>
          </p:nvPr>
        </p:nvSpPr>
        <p:spPr>
          <a:xfrm>
            <a:off x="4724401" y="225552"/>
            <a:ext cx="3694176" cy="2770632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1" name="Picture Placeholder 20"/>
          <p:cNvSpPr>
            <a:spLocks noGrp="1" noChangeAspect="1"/>
          </p:cNvSpPr>
          <p:nvPr>
            <p:ph type="pic" sz="quarter" idx="12"/>
          </p:nvPr>
        </p:nvSpPr>
        <p:spPr>
          <a:xfrm>
            <a:off x="152400" y="222504"/>
            <a:ext cx="4368557" cy="5824743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724400" y="3124200"/>
            <a:ext cx="3694177" cy="2983987"/>
          </a:xfrm>
        </p:spPr>
        <p:txBody>
          <a:bodyPr anchor="t" anchorCtr="0"/>
          <a:lstStyle>
            <a:lvl1pPr marL="0" marR="0" indent="0" algn="l" eaLnBrk="1" latinLnBrk="0" hangingPunct="1">
              <a:buFontTx/>
              <a:buNone/>
              <a:defRPr kumimoji="0" lang="pt-BR" sz="2000" i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5" name="Rectangle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7" name="Rectangle 6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uperior Retrato com Leg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/>
          <p:cNvSpPr>
            <a:spLocks noGrp="1" noChangeAspect="1"/>
          </p:cNvSpPr>
          <p:nvPr>
            <p:ph type="pic" sz="quarter" idx="10"/>
          </p:nvPr>
        </p:nvSpPr>
        <p:spPr>
          <a:xfrm>
            <a:off x="2286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9" name="Picture Placeholder 28"/>
          <p:cNvSpPr>
            <a:spLocks noGrp="1" noChangeAspect="1"/>
          </p:cNvSpPr>
          <p:nvPr>
            <p:ph type="pic" sz="quarter" idx="11"/>
          </p:nvPr>
        </p:nvSpPr>
        <p:spPr>
          <a:xfrm>
            <a:off x="30480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10" name="Picture Placeholder 9"/>
          <p:cNvSpPr>
            <a:spLocks noGrp="1" noChangeAspect="1"/>
          </p:cNvSpPr>
          <p:nvPr>
            <p:ph type="pic" sz="quarter" idx="12"/>
          </p:nvPr>
        </p:nvSpPr>
        <p:spPr>
          <a:xfrm>
            <a:off x="5867400" y="533400"/>
            <a:ext cx="2590800" cy="3454400"/>
          </a:xfrm>
          <a:solidFill>
            <a:schemeClr val="bg1"/>
          </a:solidFill>
          <a:ln w="3492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>
            <a:lvl1pPr marL="342900" indent="-342900" algn="ctr" rtl="0" eaLnBrk="1" latinLnBrk="0" hangingPunct="1">
              <a:spcBef>
                <a:spcPct val="20000"/>
              </a:spcBef>
              <a:defRPr kumimoji="0" lang="pt-BR" sz="2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extLst/>
          </a:lstStyle>
          <a:p>
            <a:pPr marL="342900" indent="-342900" algn="ctr" eaLnBrk="1" latinLnBrk="0" hangingPunct="1"/>
            <a:r>
              <a:rPr lang="pt-BR" smtClean="0"/>
              <a:t>Clique no ícone para adicionar uma imagem</a:t>
            </a:r>
            <a:endParaRPr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3" hasCustomPrompt="1"/>
          </p:nvPr>
        </p:nvSpPr>
        <p:spPr>
          <a:xfrm>
            <a:off x="2286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pt-BR" sz="20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pt-BR" sz="20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867400" y="4343400"/>
            <a:ext cx="2590800" cy="1676400"/>
          </a:xfrm>
        </p:spPr>
        <p:txBody>
          <a:bodyPr anchor="t" anchorCtr="0">
            <a:noAutofit/>
          </a:bodyPr>
          <a:lstStyle>
            <a:lvl1pPr marL="0" marR="0" indent="0" algn="l" eaLnBrk="1" latinLnBrk="0" hangingPunct="1">
              <a:buFontTx/>
              <a:buNone/>
              <a:defRPr kumimoji="0" lang="pt-BR" sz="2000" baseline="0"/>
            </a:lvl1pPr>
            <a:extLst/>
          </a:lstStyle>
          <a:p>
            <a:pPr lvl="0"/>
            <a:r>
              <a:rPr kumimoji="0" lang="pt-BR"/>
              <a:t>Clique para adicionar uma legenda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889273" y="0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9" name="Rectangle 8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/>
          </a:p>
        </p:txBody>
      </p:sp>
      <p:sp>
        <p:nvSpPr>
          <p:cNvPr id="11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fld id="{8A4431D5-1B33-458B-8AFD-CECCB0FA18CB}" type="slidenum">
              <a:rPr kumimoji="0" lang="pt-BR">
                <a:solidFill>
                  <a:srgbClr val="FFFFFF"/>
                </a:solidFill>
              </a:rPr>
              <a:pPr/>
              <a:t>‹nº›</a:t>
            </a:fld>
            <a:endParaRPr kumimoji="0" lang="pt-BR"/>
          </a:p>
        </p:txBody>
      </p:sp>
      <p:sp>
        <p:nvSpPr>
          <p:cNvPr id="12" name="Rectangle 11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pt-BR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rot="16200000">
            <a:off x="5315559" y="3268980"/>
            <a:ext cx="6858000" cy="320040"/>
          </a:xfrm>
          <a:prstGeom prst="rect">
            <a:avLst/>
          </a:prstGeom>
          <a:solidFill>
            <a:schemeClr val="accent6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8" name="Rectangle 7"/>
          <p:cNvSpPr/>
          <p:nvPr/>
        </p:nvSpPr>
        <p:spPr>
          <a:xfrm rot="16200000">
            <a:off x="5628132" y="3341399"/>
            <a:ext cx="6858000" cy="173736"/>
          </a:xfrm>
          <a:prstGeom prst="rect">
            <a:avLst/>
          </a:prstGeom>
          <a:solidFill>
            <a:schemeClr val="accent3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kumimoji="0"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48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>
            <a:extLst/>
          </a:lstStyle>
          <a:p>
            <a:pPr eaLnBrk="1" latinLnBrk="0" hangingPunct="1"/>
            <a:r>
              <a:rPr kumimoji="0" lang="pt-BR" smtClean="0"/>
              <a:t>Clique para editar o estilo do título mestre</a:t>
            </a:r>
            <a:endParaRPr kumimoji="0"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848600" cy="4525963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696200" y="1012825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lang="pt-BR" sz="1200">
                <a:solidFill>
                  <a:schemeClr val="bg1"/>
                </a:solidFill>
              </a:defRPr>
            </a:lvl1pPr>
            <a:extLst/>
          </a:lstStyle>
          <a:p>
            <a:pPr algn="r"/>
            <a:fld id="{9668B50E-0B48-4566-8609-C51CF752A7DF}" type="datetimeFigureOut">
              <a:rPr kumimoji="0" lang="pt-BR">
                <a:solidFill>
                  <a:schemeClr val="bg1"/>
                </a:solidFill>
              </a:rPr>
              <a:pPr algn="r"/>
              <a:t>06/12/2017</a:t>
            </a:fld>
            <a:endParaRPr kumimoji="0" lang="pt-BR">
              <a:solidFill>
                <a:schemeClr val="bg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162800" y="3832226"/>
            <a:ext cx="32004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lang="pt-BR" sz="1200">
                <a:solidFill>
                  <a:schemeClr val="bg1"/>
                </a:solidFill>
              </a:defRPr>
            </a:lvl1pPr>
            <a:extLst/>
          </a:lstStyle>
          <a:p>
            <a:pPr algn="l"/>
            <a:endParaRPr kumimoji="0" lang="pt-BR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5400000">
            <a:off x="8278813" y="5962650"/>
            <a:ext cx="968375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lang="pt-BR" sz="1200">
                <a:solidFill>
                  <a:schemeClr val="bg1"/>
                </a:solidFill>
              </a:defRPr>
            </a:lvl1pPr>
            <a:extLst/>
          </a:lstStyle>
          <a:p>
            <a:fld id="{8A4431D5-1B33-458B-8AFD-CECCB0FA18CB}" type="slidenum">
              <a:rPr kumimoji="0" lang="pt-BR">
                <a:solidFill>
                  <a:schemeClr val="bg1"/>
                </a:solidFill>
              </a:rPr>
              <a:pPr/>
              <a:t>‹nº›</a:t>
            </a:fld>
            <a:endParaRPr kumimoji="0" lang="pt-BR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895749" y="-733"/>
            <a:ext cx="76200" cy="6858000"/>
          </a:xfrm>
          <a:prstGeom prst="rect">
            <a:avLst/>
          </a:prstGeom>
          <a:solidFill>
            <a:schemeClr val="accent1"/>
          </a:solidFill>
          <a:ln w="3492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kumimoji="0"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lang="pt-BR" sz="4400" kern="1200">
          <a:solidFill>
            <a:schemeClr val="tx2"/>
          </a:solidFill>
          <a:latin typeface="+mj-lt"/>
          <a:ea typeface="+mj-ea"/>
          <a:cs typeface="+mj-cs"/>
        </a:defRPr>
      </a:lvl1pPr>
      <a:extLst/>
    </p:titleStyle>
    <p:bodyStyle>
      <a:lvl1pPr marL="342900" indent="-342900" algn="l" rtl="0" eaLnBrk="1" latinLnBrk="0" hangingPunct="1">
        <a:spcBef>
          <a:spcPct val="20000"/>
        </a:spcBef>
        <a:buFont typeface="Arial"/>
        <a:buChar char="•"/>
        <a:defRPr kumimoji="0" lang="pt-BR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 typeface="Arial"/>
        <a:buChar char="–"/>
        <a:defRPr kumimoji="0" lang="pt-BR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 typeface="Arial"/>
        <a:buChar char="•"/>
        <a:defRPr kumimoji="0" lang="pt-BR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 typeface="Arial"/>
        <a:buChar char="–"/>
        <a:defRPr kumimoji="0" lang="pt-BR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 typeface="Arial"/>
        <a:buChar char="»"/>
        <a:defRPr kumimoji="0" lang="pt-BR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lang="pt-B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lang="pt-B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lang="pt-B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lang="pt-BR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pt-BR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4716016" y="1556792"/>
            <a:ext cx="3456384" cy="181588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sz="2800" dirty="0" err="1" smtClean="0">
                <a:solidFill>
                  <a:srgbClr val="0070C0"/>
                </a:solidFill>
              </a:rPr>
              <a:t>Cemaden</a:t>
            </a:r>
            <a:r>
              <a:rPr sz="2800" dirty="0" smtClean="0">
                <a:solidFill>
                  <a:srgbClr val="0070C0"/>
                </a:solidFill>
              </a:rPr>
              <a:t> e </a:t>
            </a:r>
            <a:r>
              <a:rPr sz="2800" dirty="0" err="1" smtClean="0">
                <a:solidFill>
                  <a:srgbClr val="0070C0"/>
                </a:solidFill>
              </a:rPr>
              <a:t>Educação</a:t>
            </a:r>
            <a:endParaRPr sz="2800" dirty="0" smtClean="0">
              <a:solidFill>
                <a:srgbClr val="0070C0"/>
              </a:solidFill>
            </a:endParaRPr>
          </a:p>
          <a:p>
            <a:endParaRPr sz="2800" dirty="0" smtClean="0">
              <a:solidFill>
                <a:srgbClr val="0070C0"/>
              </a:solidFill>
            </a:endParaRPr>
          </a:p>
          <a:p>
            <a:endParaRPr sz="2800" dirty="0" smtClean="0">
              <a:solidFill>
                <a:srgbClr val="0070C0"/>
              </a:solidFill>
            </a:endParaRPr>
          </a:p>
          <a:p>
            <a:r>
              <a:rPr sz="2800" dirty="0" err="1" smtClean="0">
                <a:solidFill>
                  <a:srgbClr val="0070C0"/>
                </a:solidFill>
              </a:rPr>
              <a:t>Pluviômetros</a:t>
            </a:r>
            <a:endParaRPr lang="pt-BR" sz="2800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sodur\Downloads\download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642918"/>
            <a:ext cx="3786214" cy="378621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sp>
        <p:nvSpPr>
          <p:cNvPr id="12" name="CaixaDeTexto 11"/>
          <p:cNvSpPr txBox="1"/>
          <p:nvPr/>
        </p:nvSpPr>
        <p:spPr>
          <a:xfrm>
            <a:off x="3779912" y="5229200"/>
            <a:ext cx="1000132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sz="2400" dirty="0" smtClean="0">
                <a:solidFill>
                  <a:schemeClr val="accent1"/>
                </a:solidFill>
              </a:rPr>
              <a:t>1º  C</a:t>
            </a:r>
            <a:endParaRPr lang="pt-BR" sz="24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642910" y="1071546"/>
            <a:ext cx="7143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40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á</a:t>
            </a:r>
            <a:r>
              <a:rPr sz="2400" smtClean="0">
                <a:latin typeface="Times New Roman" pitchFamily="18" charset="0"/>
                <a:cs typeface="Times New Roman" pitchFamily="18" charset="0"/>
              </a:rPr>
              <a:t> em comparação com o dado coletado no pluviômetro da escola e da nossa colega,os resultados chegaram a ser parecidos, mas o automático marcou mais milimetros do que o manual.</a:t>
            </a:r>
            <a:endParaRPr lang="pt-B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odur\Desktop\IMG_20171130_14471017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-464379" y="1893083"/>
            <a:ext cx="4857784" cy="3643338"/>
          </a:xfrm>
          <a:prstGeom prst="rect">
            <a:avLst/>
          </a:prstGeom>
          <a:noFill/>
        </p:spPr>
      </p:pic>
      <p:sp>
        <p:nvSpPr>
          <p:cNvPr id="8" name="CaixaDeTexto 7"/>
          <p:cNvSpPr txBox="1"/>
          <p:nvPr/>
        </p:nvSpPr>
        <p:spPr>
          <a:xfrm>
            <a:off x="0" y="642918"/>
            <a:ext cx="42148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400" smtClean="0"/>
              <a:t>Planilha de anotações da escola</a:t>
            </a:r>
            <a:endParaRPr lang="pt-BR" sz="2400" dirty="0"/>
          </a:p>
        </p:txBody>
      </p:sp>
      <p:pic>
        <p:nvPicPr>
          <p:cNvPr id="9" name="Picture 4" descr="C:\Users\sodur\Desktop\cats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8340" y="1571612"/>
            <a:ext cx="4349874" cy="2228861"/>
          </a:xfrm>
          <a:prstGeom prst="rect">
            <a:avLst/>
          </a:prstGeom>
          <a:noFill/>
        </p:spPr>
      </p:pic>
      <p:sp>
        <p:nvSpPr>
          <p:cNvPr id="10" name="CaixaDeTexto 9"/>
          <p:cNvSpPr txBox="1"/>
          <p:nvPr/>
        </p:nvSpPr>
        <p:spPr>
          <a:xfrm>
            <a:off x="4286248" y="714356"/>
            <a:ext cx="4071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400" smtClean="0"/>
              <a:t>Planilha da aluna Emely Gomes</a:t>
            </a:r>
            <a:endParaRPr lang="pt-BR" sz="2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043608" y="285729"/>
            <a:ext cx="61926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4800" dirty="0" smtClean="0">
                <a:solidFill>
                  <a:schemeClr val="accent1"/>
                </a:solidFill>
                <a:latin typeface="AlternateGothic2 BT" pitchFamily="34" charset="0"/>
              </a:rPr>
              <a:t>CONCLUSÃO</a:t>
            </a:r>
            <a:endParaRPr lang="pt-BR" sz="4800" dirty="0">
              <a:solidFill>
                <a:schemeClr val="accent1"/>
              </a:solidFill>
              <a:latin typeface="AlternateGothic2 BT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85720" y="1428736"/>
            <a:ext cx="821537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Concluímos que esse  trabalho é relevante pois, seus dados podem contribuir com a sociedade. Em um nível de risco pode-se mobilizar a comunidade para ações imediatas e, acionar os 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ó</a:t>
            </a:r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rgãos competentes, caso necessite.</a:t>
            </a:r>
          </a:p>
          <a:p>
            <a:r>
              <a:rPr lang="pt-BR" sz="2800" dirty="0" smtClean="0">
                <a:latin typeface="Times New Roman" pitchFamily="18" charset="0"/>
                <a:cs typeface="Times New Roman" pitchFamily="18" charset="0"/>
              </a:rPr>
              <a:t> Notamos também que,  em razão do calor, o cimento se aquece e consequentemente haverá diferenças em comparação a um pluviômetro automático, já que,  dependendo da absorção, os milímetros coletados  não apresentam dados reais,  mas isso não chega a comprometer a segurança da comunidade</a:t>
            </a:r>
            <a:r>
              <a:rPr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t-B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285720" y="285728"/>
            <a:ext cx="7643866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ALUNOS DO GRUPO:</a:t>
            </a:r>
          </a:p>
          <a:p>
            <a:endParaRPr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Ana 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Fluvial 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de Campos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Pires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Pereira</a:t>
            </a:r>
          </a:p>
          <a:p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Celso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Felipe Dias do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Rosário</a:t>
            </a:r>
            <a:endParaRPr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Damaris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Cristina de Campos</a:t>
            </a:r>
          </a:p>
          <a:p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Dayane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Cristina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Alves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de Oliveira</a:t>
            </a:r>
          </a:p>
          <a:p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Diovana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Mayara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dos Santos do Prado Costa</a:t>
            </a:r>
          </a:p>
          <a:p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Eduardo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Tellis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Macedo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Leite</a:t>
            </a:r>
            <a:endParaRPr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Emely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Rodrigues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Gomes</a:t>
            </a:r>
          </a:p>
          <a:p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Helen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Mayara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Galdino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Costa</a:t>
            </a:r>
          </a:p>
          <a:p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Kamilly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Estafany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Silva </a:t>
            </a:r>
          </a:p>
          <a:p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Alessandra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Ramalho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Gomes 1º F/nº 03</a:t>
            </a:r>
          </a:p>
          <a:p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Nayeli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Gabrielle de Castro</a:t>
            </a:r>
            <a:endParaRPr lang="pt-B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071538" y="642918"/>
            <a:ext cx="635798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3200" smtClean="0"/>
              <a:t>OBRIGADO A TODOS ENVOLVIDOS</a:t>
            </a:r>
          </a:p>
          <a:p>
            <a:endParaRPr smtClean="0"/>
          </a:p>
          <a:p>
            <a:r>
              <a:rPr sz="2800" smtClean="0"/>
              <a:t>- Aos amigos do grupo;</a:t>
            </a:r>
          </a:p>
          <a:p>
            <a:r>
              <a:rPr sz="2800" smtClean="0"/>
              <a:t>- A comunidade escolar;</a:t>
            </a:r>
          </a:p>
          <a:p>
            <a:pPr>
              <a:buFontTx/>
              <a:buChar char="-"/>
            </a:pPr>
            <a:r>
              <a:rPr lang="pt-BR" sz="2800" dirty="0" smtClean="0"/>
              <a:t>A</a:t>
            </a:r>
            <a:r>
              <a:rPr sz="2800" smtClean="0"/>
              <a:t>o CEMADEN;</a:t>
            </a:r>
          </a:p>
          <a:p>
            <a:pPr>
              <a:buFontTx/>
              <a:buChar char="-"/>
            </a:pPr>
            <a:r>
              <a:rPr sz="2800" smtClean="0"/>
              <a:t> E os convidados aqui presente.</a:t>
            </a:r>
            <a:endParaRPr lang="pt-BR" sz="2800" dirty="0"/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653795" y="500042"/>
            <a:ext cx="406134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sz="4400" smtClean="0"/>
              <a:t>Referencias</a:t>
            </a:r>
            <a:endParaRPr lang="pt-BR" sz="4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642910" y="1571612"/>
            <a:ext cx="7500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mtClean="0"/>
              <a:t>www.cemaden.gov.br/pluviometros-automatico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642910" y="2071678"/>
            <a:ext cx="5572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mtClean="0"/>
              <a:t>www.cemaden.gov.br/mapainterativo</a:t>
            </a:r>
            <a:endParaRPr lang="pt-BR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1115616" y="214290"/>
            <a:ext cx="5885276" cy="1143008"/>
          </a:xfrm>
        </p:spPr>
        <p:txBody>
          <a:bodyPr>
            <a:noAutofit/>
          </a:bodyPr>
          <a:lstStyle/>
          <a:p>
            <a:r>
              <a:rPr sz="7200" dirty="0" smtClean="0">
                <a:latin typeface="AlternateGothic2 BT" pitchFamily="34" charset="0"/>
              </a:rPr>
              <a:t>MOTIVAÇÃO</a:t>
            </a:r>
            <a:endParaRPr lang="pt-BR" sz="7200" dirty="0">
              <a:latin typeface="AlternateGothic2 BT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14282" y="1714488"/>
            <a:ext cx="8143932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mais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nos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motivou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foi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ver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trabalho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dos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alunos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ano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passado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despertou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nosso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interesse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sobre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este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assunto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Ele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nos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ajuda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pensar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nos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riscos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chuva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pode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causar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áreas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comprometimento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deslizamentos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inundações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e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enchentes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colocando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risco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vida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muitas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pessoas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isto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foi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muito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2300" dirty="0" err="1" smtClean="0">
                <a:latin typeface="Times New Roman" pitchFamily="18" charset="0"/>
                <a:cs typeface="Times New Roman" pitchFamily="18" charset="0"/>
              </a:rPr>
              <a:t>relevante</a:t>
            </a:r>
            <a:r>
              <a:rPr sz="2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sz="2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pt-BR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1000100" y="1214422"/>
            <a:ext cx="6500858" cy="3810000"/>
          </a:xfrm>
        </p:spPr>
        <p:txBody>
          <a:bodyPr>
            <a:normAutofit/>
          </a:bodyPr>
          <a:lstStyle/>
          <a:p>
            <a:r>
              <a:rPr sz="8000" smtClean="0"/>
              <a:t>O que é o Pluviômetro?</a:t>
            </a:r>
            <a:endParaRPr lang="pt-BR" sz="8000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928662" y="571480"/>
            <a:ext cx="6572296" cy="3810000"/>
          </a:xfrm>
        </p:spPr>
        <p:txBody>
          <a:bodyPr>
            <a:normAutofit/>
          </a:bodyPr>
          <a:lstStyle/>
          <a:p>
            <a:pPr algn="just"/>
            <a:r>
              <a:rPr sz="3200" dirty="0" smtClean="0"/>
              <a:t>O </a:t>
            </a:r>
            <a:r>
              <a:rPr lang="pt-BR" sz="3200" dirty="0" smtClean="0"/>
              <a:t>pluviômetro</a:t>
            </a:r>
            <a:r>
              <a:rPr sz="3200" dirty="0" smtClean="0"/>
              <a:t> </a:t>
            </a:r>
            <a:r>
              <a:rPr sz="3200" dirty="0" smtClean="0"/>
              <a:t>é um </a:t>
            </a:r>
            <a:r>
              <a:rPr sz="3200" dirty="0" err="1" smtClean="0"/>
              <a:t>aparelho</a:t>
            </a:r>
            <a:r>
              <a:rPr sz="3200" dirty="0" smtClean="0"/>
              <a:t> de </a:t>
            </a:r>
            <a:r>
              <a:rPr sz="3200" dirty="0" err="1" smtClean="0"/>
              <a:t>meteorologia</a:t>
            </a:r>
            <a:r>
              <a:rPr sz="3200" dirty="0" smtClean="0"/>
              <a:t> </a:t>
            </a:r>
            <a:r>
              <a:rPr sz="3200" dirty="0" err="1" smtClean="0"/>
              <a:t>usado</a:t>
            </a:r>
            <a:r>
              <a:rPr sz="3200" dirty="0" smtClean="0"/>
              <a:t> </a:t>
            </a:r>
            <a:r>
              <a:rPr sz="3200" dirty="0" err="1" smtClean="0"/>
              <a:t>para</a:t>
            </a:r>
            <a:r>
              <a:rPr sz="3200" dirty="0" smtClean="0"/>
              <a:t> </a:t>
            </a:r>
            <a:r>
              <a:rPr sz="3200" dirty="0" err="1" smtClean="0"/>
              <a:t>recolher</a:t>
            </a:r>
            <a:r>
              <a:rPr sz="3200" dirty="0" smtClean="0"/>
              <a:t> e </a:t>
            </a:r>
            <a:r>
              <a:rPr sz="3200" dirty="0" err="1" smtClean="0"/>
              <a:t>medir</a:t>
            </a:r>
            <a:r>
              <a:rPr sz="3200" dirty="0" smtClean="0"/>
              <a:t>, </a:t>
            </a:r>
            <a:r>
              <a:rPr sz="3200" dirty="0" err="1" smtClean="0"/>
              <a:t>em</a:t>
            </a:r>
            <a:r>
              <a:rPr sz="3200" dirty="0" smtClean="0"/>
              <a:t> </a:t>
            </a:r>
            <a:r>
              <a:rPr sz="3200" dirty="0" err="1" smtClean="0"/>
              <a:t>milímetros</a:t>
            </a:r>
            <a:r>
              <a:rPr sz="3200" dirty="0" smtClean="0"/>
              <a:t> </a:t>
            </a:r>
            <a:r>
              <a:rPr sz="3200" dirty="0" err="1" smtClean="0"/>
              <a:t>lineares</a:t>
            </a:r>
            <a:r>
              <a:rPr sz="3200" dirty="0" smtClean="0"/>
              <a:t>, a </a:t>
            </a:r>
            <a:r>
              <a:rPr sz="3200" dirty="0" err="1" smtClean="0"/>
              <a:t>quantidade</a:t>
            </a:r>
            <a:r>
              <a:rPr sz="3200" dirty="0" smtClean="0"/>
              <a:t> de </a:t>
            </a:r>
            <a:r>
              <a:rPr sz="3200" dirty="0" err="1" smtClean="0"/>
              <a:t>líquidos</a:t>
            </a:r>
            <a:r>
              <a:rPr sz="3200" dirty="0" smtClean="0"/>
              <a:t> </a:t>
            </a:r>
            <a:r>
              <a:rPr sz="3200" dirty="0" err="1" smtClean="0"/>
              <a:t>ou</a:t>
            </a:r>
            <a:r>
              <a:rPr sz="3200" dirty="0" smtClean="0"/>
              <a:t> </a:t>
            </a:r>
            <a:r>
              <a:rPr sz="3200" dirty="0" err="1" smtClean="0"/>
              <a:t>sólidos</a:t>
            </a:r>
            <a:r>
              <a:rPr sz="3200" dirty="0" smtClean="0"/>
              <a:t> </a:t>
            </a:r>
            <a:r>
              <a:rPr sz="3200" dirty="0" err="1" smtClean="0"/>
              <a:t>precipitados</a:t>
            </a:r>
            <a:r>
              <a:rPr sz="3200" dirty="0" smtClean="0"/>
              <a:t> </a:t>
            </a:r>
            <a:r>
              <a:rPr sz="3200" dirty="0" err="1" smtClean="0"/>
              <a:t>durante</a:t>
            </a:r>
            <a:r>
              <a:rPr sz="3200" dirty="0" smtClean="0"/>
              <a:t> um </a:t>
            </a:r>
            <a:r>
              <a:rPr sz="3200" dirty="0" err="1" smtClean="0"/>
              <a:t>determinado</a:t>
            </a:r>
            <a:r>
              <a:rPr sz="3200" dirty="0" smtClean="0"/>
              <a:t> tempo e local. </a:t>
            </a:r>
            <a:r>
              <a:rPr sz="3200" dirty="0" err="1" smtClean="0"/>
              <a:t>Muito</a:t>
            </a:r>
            <a:r>
              <a:rPr sz="3200" dirty="0" smtClean="0"/>
              <a:t> </a:t>
            </a:r>
            <a:r>
              <a:rPr sz="3200" dirty="0" err="1" smtClean="0"/>
              <a:t>usado</a:t>
            </a:r>
            <a:r>
              <a:rPr sz="3200" dirty="0" smtClean="0"/>
              <a:t> </a:t>
            </a:r>
            <a:r>
              <a:rPr sz="3200" dirty="0" err="1" smtClean="0"/>
              <a:t>em</a:t>
            </a:r>
            <a:r>
              <a:rPr sz="3200" dirty="0" smtClean="0"/>
              <a:t> </a:t>
            </a:r>
            <a:r>
              <a:rPr sz="3200" dirty="0" err="1" smtClean="0"/>
              <a:t>estações</a:t>
            </a:r>
            <a:r>
              <a:rPr sz="3200" dirty="0" smtClean="0"/>
              <a:t> </a:t>
            </a:r>
            <a:r>
              <a:rPr sz="3200" dirty="0" err="1" smtClean="0"/>
              <a:t>meteorológicas</a:t>
            </a:r>
            <a:r>
              <a:rPr sz="3200" dirty="0" smtClean="0"/>
              <a:t>.</a:t>
            </a:r>
            <a:endParaRPr lang="pt-BR" sz="3200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Espaço Reservado para Imagem 7" descr="DSCN3135.JPG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/>
          <a:srcRect/>
          <a:stretch>
            <a:fillRect/>
          </a:stretch>
        </p:blipFill>
        <p:spPr>
          <a:xfrm rot="16200000">
            <a:off x="35689" y="607200"/>
            <a:ext cx="3143272" cy="2357454"/>
          </a:xfrm>
        </p:spPr>
      </p:pic>
      <p:sp>
        <p:nvSpPr>
          <p:cNvPr id="3" name="Rectangle 2"/>
          <p:cNvSpPr>
            <a:spLocks noGrp="1"/>
          </p:cNvSpPr>
          <p:nvPr>
            <p:ph type="body" sz="quarter" idx="11"/>
          </p:nvPr>
        </p:nvSpPr>
        <p:spPr>
          <a:xfrm>
            <a:off x="214282" y="4357694"/>
            <a:ext cx="8215370" cy="2357454"/>
          </a:xfrm>
        </p:spPr>
        <p:txBody>
          <a:bodyPr>
            <a:normAutofit fontScale="92500" lnSpcReduction="20000"/>
          </a:bodyPr>
          <a:lstStyle>
            <a:extLst/>
          </a:lstStyle>
          <a:p>
            <a:pPr algn="l"/>
            <a:r>
              <a:rPr u="sng" smtClean="0">
                <a:solidFill>
                  <a:schemeClr val="tx1"/>
                </a:solidFill>
              </a:rPr>
              <a:t>Pluviômetro automático</a:t>
            </a:r>
            <a:r>
              <a:rPr smtClean="0"/>
              <a:t>:  Os dados desse equipamento serão compartilhados com as entidades parceiras no site do Cemaden, através do mapa interativo.Eles são usados para a segurança da escola, em caso de chuvas fortes, que podem trazer algum risco. </a:t>
            </a:r>
          </a:p>
          <a:p>
            <a:pPr algn="l"/>
            <a:r>
              <a:rPr u="sng" smtClean="0">
                <a:solidFill>
                  <a:schemeClr val="tx1"/>
                </a:solidFill>
              </a:rPr>
              <a:t>Pluviômetros manuais/semi-automáticos</a:t>
            </a:r>
            <a:r>
              <a:rPr u="sng" smtClean="0"/>
              <a:t>:</a:t>
            </a:r>
            <a:r>
              <a:rPr smtClean="0"/>
              <a:t> Os dados desses pluviômetros dependem da observação de alguém. Precisa ter conhecimento dos níveis e, assim avisar os orgãos responsáveis, caso precise.</a:t>
            </a:r>
            <a:endParaRPr u="sng" smtClean="0"/>
          </a:p>
          <a:p>
            <a:pPr algn="l"/>
            <a:endParaRPr lang="pt-BR" dirty="0"/>
          </a:p>
        </p:txBody>
      </p:sp>
      <p:sp>
        <p:nvSpPr>
          <p:cNvPr id="4" name="Rectangle 3"/>
          <p:cNvSpPr>
            <a:spLocks noGrp="1"/>
          </p:cNvSpPr>
          <p:nvPr>
            <p:ph type="body" sz="quarter" idx="4294967295"/>
          </p:nvPr>
        </p:nvSpPr>
        <p:spPr>
          <a:xfrm>
            <a:off x="0" y="3429000"/>
            <a:ext cx="7086600" cy="785818"/>
          </a:xfrm>
        </p:spPr>
        <p:txBody>
          <a:bodyPr>
            <a:normAutofit/>
          </a:bodyPr>
          <a:lstStyle>
            <a:extLst/>
          </a:lstStyle>
          <a:p>
            <a:pPr>
              <a:buNone/>
            </a:pPr>
            <a:r>
              <a:rPr lang="pt-BR" sz="1800" dirty="0" smtClean="0">
                <a:solidFill>
                  <a:schemeClr val="tx1"/>
                </a:solidFill>
              </a:rPr>
              <a:t>F</a:t>
            </a:r>
            <a:r>
              <a:rPr sz="1800" smtClean="0">
                <a:solidFill>
                  <a:schemeClr val="tx1"/>
                </a:solidFill>
              </a:rPr>
              <a:t>otos tiradas na escola</a:t>
            </a:r>
          </a:p>
          <a:p>
            <a:pPr>
              <a:buNone/>
            </a:pPr>
            <a:r>
              <a:rPr lang="pt-BR" sz="1800" dirty="0" smtClean="0">
                <a:solidFill>
                  <a:schemeClr val="tx1"/>
                </a:solidFill>
              </a:rPr>
              <a:t>P</a:t>
            </a:r>
            <a:r>
              <a:rPr sz="1800" smtClean="0">
                <a:solidFill>
                  <a:schemeClr val="tx1"/>
                </a:solidFill>
              </a:rPr>
              <a:t>or:Eduardo Macedo</a:t>
            </a:r>
            <a:endParaRPr lang="pt-BR" sz="1800" dirty="0">
              <a:solidFill>
                <a:schemeClr val="tx1"/>
              </a:solidFill>
            </a:endParaRPr>
          </a:p>
        </p:txBody>
      </p:sp>
      <p:pic>
        <p:nvPicPr>
          <p:cNvPr id="12" name="Imagem 11" descr="IMG_20171128_153809083_HD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71868" y="214291"/>
            <a:ext cx="4099919" cy="321470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>
            <a:spLocks noGrp="1"/>
          </p:cNvSpPr>
          <p:nvPr>
            <p:ph type="body" sz="quarter" idx="11"/>
          </p:nvPr>
        </p:nvSpPr>
        <p:spPr>
          <a:xfrm>
            <a:off x="142844" y="714356"/>
            <a:ext cx="8215370" cy="6000792"/>
          </a:xfrm>
        </p:spPr>
        <p:txBody>
          <a:bodyPr/>
          <a:lstStyle>
            <a:extLst/>
          </a:lstStyle>
          <a:p>
            <a:pPr algn="ctr"/>
            <a:r>
              <a:rPr sz="3600" smtClean="0">
                <a:solidFill>
                  <a:schemeClr val="tx1"/>
                </a:solidFill>
              </a:rPr>
              <a:t>Importante sabermos!!!</a:t>
            </a:r>
          </a:p>
          <a:p>
            <a:pPr algn="ctr"/>
            <a:endParaRPr sz="3600" smtClean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</a:pPr>
            <a:r>
              <a:rPr sz="2400" b="1" u="sng" smtClean="0">
                <a:solidFill>
                  <a:srgbClr val="FF0000"/>
                </a:solidFill>
              </a:rPr>
              <a:t>0 milímetros a 30 milímetros </a:t>
            </a:r>
            <a:r>
              <a:rPr sz="2400" b="1" smtClean="0">
                <a:solidFill>
                  <a:srgbClr val="FF0000"/>
                </a:solidFill>
              </a:rPr>
              <a:t>- </a:t>
            </a:r>
            <a:r>
              <a:rPr sz="2400" b="1" smtClean="0">
                <a:solidFill>
                  <a:srgbClr val="00B050"/>
                </a:solidFill>
              </a:rPr>
              <a:t>Neutro (Parte cimentada) ou Nível de vigilância;</a:t>
            </a:r>
          </a:p>
          <a:p>
            <a:endParaRPr sz="2400" smtClean="0">
              <a:solidFill>
                <a:srgbClr val="FF0000"/>
              </a:solidFill>
            </a:endParaRPr>
          </a:p>
          <a:p>
            <a:pPr>
              <a:buFont typeface="Arial" charset="0"/>
              <a:buChar char="•"/>
            </a:pPr>
            <a:r>
              <a:rPr sz="2400" b="1" u="sng" smtClean="0">
                <a:solidFill>
                  <a:srgbClr val="FF0000"/>
                </a:solidFill>
              </a:rPr>
              <a:t>30 milímetros a 60 milímetros </a:t>
            </a:r>
            <a:r>
              <a:rPr sz="2400" b="1" smtClean="0">
                <a:solidFill>
                  <a:srgbClr val="FF0000"/>
                </a:solidFill>
              </a:rPr>
              <a:t>- </a:t>
            </a:r>
            <a:r>
              <a:rPr sz="2400" b="1" smtClean="0">
                <a:solidFill>
                  <a:srgbClr val="FFC000"/>
                </a:solidFill>
              </a:rPr>
              <a:t>Nível de atenção;</a:t>
            </a:r>
          </a:p>
          <a:p>
            <a:endParaRPr sz="2400" smtClean="0">
              <a:solidFill>
                <a:srgbClr val="FF0000"/>
              </a:solidFill>
            </a:endParaRPr>
          </a:p>
          <a:p>
            <a:pPr>
              <a:buFont typeface="Arial" charset="0"/>
              <a:buChar char="•"/>
            </a:pPr>
            <a:r>
              <a:rPr sz="2400" b="1" u="sng" smtClean="0">
                <a:solidFill>
                  <a:srgbClr val="FF0000"/>
                </a:solidFill>
              </a:rPr>
              <a:t>60 milímetros a 100 milímetros </a:t>
            </a:r>
            <a:r>
              <a:rPr sz="2400" b="1" smtClean="0">
                <a:solidFill>
                  <a:srgbClr val="FF0000"/>
                </a:solidFill>
              </a:rPr>
              <a:t>- Nível de alerta;</a:t>
            </a:r>
          </a:p>
          <a:p>
            <a:r>
              <a:rPr sz="2400" smtClean="0">
                <a:solidFill>
                  <a:srgbClr val="FF0000"/>
                </a:solidFill>
              </a:rPr>
              <a:t/>
            </a:r>
            <a:br>
              <a:rPr sz="2400" smtClean="0">
                <a:solidFill>
                  <a:srgbClr val="FF0000"/>
                </a:solidFill>
              </a:rPr>
            </a:br>
            <a:r>
              <a:rPr sz="2400" b="1" u="sng" smtClean="0">
                <a:solidFill>
                  <a:srgbClr val="FF0000"/>
                </a:solidFill>
              </a:rPr>
              <a:t>* 100 milímetros a 200 milímetros </a:t>
            </a:r>
            <a:r>
              <a:rPr sz="2400" b="1" smtClean="0">
                <a:solidFill>
                  <a:srgbClr val="FF0000"/>
                </a:solidFill>
              </a:rPr>
              <a:t>- </a:t>
            </a:r>
            <a:r>
              <a:rPr sz="2400" b="1" smtClean="0">
                <a:solidFill>
                  <a:schemeClr val="tx1"/>
                </a:solidFill>
              </a:rPr>
              <a:t>Nível crítico (Moradores de áreas de risco devem procurar um local seguro), seja casa de amigos, parentes ou pontos de apoio.</a:t>
            </a:r>
            <a:endParaRPr sz="2400" smtClean="0">
              <a:solidFill>
                <a:schemeClr val="tx1"/>
              </a:solidFill>
            </a:endParaRPr>
          </a:p>
          <a:p>
            <a:pPr algn="ctr"/>
            <a:endParaRPr lang="pt-BR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8"/>
          <p:cNvSpPr>
            <a:spLocks noGrp="1"/>
          </p:cNvSpPr>
          <p:nvPr>
            <p:ph type="body" sz="quarter" idx="13"/>
          </p:nvPr>
        </p:nvSpPr>
        <p:spPr>
          <a:xfrm>
            <a:off x="827584" y="1643050"/>
            <a:ext cx="7344816" cy="2928958"/>
          </a:xfrm>
        </p:spPr>
        <p:txBody>
          <a:bodyPr/>
          <a:lstStyle>
            <a:extLst/>
          </a:lstStyle>
          <a:p>
            <a:r>
              <a:rPr sz="4400" dirty="0" smtClean="0">
                <a:solidFill>
                  <a:schemeClr val="accent1"/>
                </a:solidFill>
                <a:latin typeface="Baron Neue" pitchFamily="34" charset="0"/>
              </a:rPr>
              <a:t>P</a:t>
            </a:r>
            <a:r>
              <a:rPr sz="4400" dirty="0" smtClean="0">
                <a:solidFill>
                  <a:schemeClr val="accent1"/>
                </a:solidFill>
                <a:latin typeface="Baron Neue" pitchFamily="34" charset="0"/>
              </a:rPr>
              <a:t>ara  </a:t>
            </a:r>
            <a:r>
              <a:rPr sz="4400" dirty="0" smtClean="0">
                <a:solidFill>
                  <a:schemeClr val="accent1"/>
                </a:solidFill>
                <a:latin typeface="Baron Neue" pitchFamily="34" charset="0"/>
              </a:rPr>
              <a:t>a </a:t>
            </a:r>
            <a:r>
              <a:rPr sz="4400" dirty="0" err="1" smtClean="0">
                <a:solidFill>
                  <a:schemeClr val="accent1"/>
                </a:solidFill>
                <a:latin typeface="Baron Neue" pitchFamily="34" charset="0"/>
              </a:rPr>
              <a:t>análise</a:t>
            </a:r>
            <a:r>
              <a:rPr sz="4400" dirty="0" smtClean="0">
                <a:solidFill>
                  <a:schemeClr val="accent1"/>
                </a:solidFill>
                <a:latin typeface="Baron Neue" pitchFamily="34" charset="0"/>
              </a:rPr>
              <a:t> </a:t>
            </a:r>
            <a:r>
              <a:rPr sz="4400" dirty="0" err="1" smtClean="0">
                <a:solidFill>
                  <a:schemeClr val="accent1"/>
                </a:solidFill>
                <a:latin typeface="Baron Neue" pitchFamily="34" charset="0"/>
              </a:rPr>
              <a:t>escolhemos</a:t>
            </a:r>
            <a:r>
              <a:rPr sz="4400" dirty="0" smtClean="0">
                <a:solidFill>
                  <a:schemeClr val="accent1"/>
                </a:solidFill>
                <a:latin typeface="Baron Neue" pitchFamily="34" charset="0"/>
              </a:rPr>
              <a:t> a 4ª SEMANA </a:t>
            </a:r>
            <a:r>
              <a:rPr sz="4400" dirty="0" smtClean="0">
                <a:solidFill>
                  <a:schemeClr val="accent1"/>
                </a:solidFill>
                <a:latin typeface="Baron Neue" pitchFamily="34" charset="0"/>
              </a:rPr>
              <a:t>do </a:t>
            </a:r>
            <a:r>
              <a:rPr sz="4400" dirty="0" err="1" smtClean="0">
                <a:solidFill>
                  <a:schemeClr val="accent1"/>
                </a:solidFill>
                <a:latin typeface="Baron Neue" pitchFamily="34" charset="0"/>
              </a:rPr>
              <a:t>mês</a:t>
            </a:r>
            <a:r>
              <a:rPr sz="4400" dirty="0" smtClean="0">
                <a:solidFill>
                  <a:schemeClr val="accent1"/>
                </a:solidFill>
                <a:latin typeface="Baron Neue" pitchFamily="34" charset="0"/>
              </a:rPr>
              <a:t> de </a:t>
            </a:r>
            <a:r>
              <a:rPr sz="4400" dirty="0" err="1" smtClean="0">
                <a:solidFill>
                  <a:schemeClr val="accent1"/>
                </a:solidFill>
                <a:latin typeface="Baron Neue" pitchFamily="34" charset="0"/>
              </a:rPr>
              <a:t>novembro</a:t>
            </a:r>
            <a:endParaRPr lang="pt-BR" sz="4400" dirty="0">
              <a:solidFill>
                <a:schemeClr val="accent1"/>
              </a:solidFill>
              <a:latin typeface="Baron Neue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755576" y="857232"/>
            <a:ext cx="734481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Com a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comparação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fizemos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com a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planilha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pessoal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nossa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colega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e com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os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dados 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presentes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no site do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Cemaden,vimos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que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há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muita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diferença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entre o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pluviômetro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caseiro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e o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automático.P</a:t>
            </a:r>
            <a:r>
              <a:rPr lang="pt-BR" sz="32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r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exemplo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, no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dia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22 de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novembro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caseiro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marcou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o total de 33,5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milimetros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e no site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apresenta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aproximadamente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48 </a:t>
            </a:r>
            <a:r>
              <a:rPr sz="3200" dirty="0" err="1" smtClean="0">
                <a:latin typeface="Times New Roman" pitchFamily="18" charset="0"/>
                <a:cs typeface="Times New Roman" pitchFamily="18" charset="0"/>
              </a:rPr>
              <a:t>milimetros</a:t>
            </a:r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pt-B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sodur\Desktop\tabel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2428868"/>
            <a:ext cx="4104456" cy="2928934"/>
          </a:xfrm>
          <a:prstGeom prst="rect">
            <a:avLst/>
          </a:prstGeom>
          <a:noFill/>
        </p:spPr>
      </p:pic>
      <p:sp>
        <p:nvSpPr>
          <p:cNvPr id="8" name="CaixaDeTexto 7"/>
          <p:cNvSpPr txBox="1"/>
          <p:nvPr/>
        </p:nvSpPr>
        <p:spPr>
          <a:xfrm>
            <a:off x="0" y="1428736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400" smtClean="0"/>
              <a:t>Planilha que está disponível no site do CEMADEN</a:t>
            </a:r>
            <a:endParaRPr lang="pt-BR" sz="24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4643438" y="1643050"/>
            <a:ext cx="4071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2400" smtClean="0"/>
              <a:t>Planilha da aluna Emely Gomes</a:t>
            </a:r>
            <a:endParaRPr lang="pt-BR" sz="2400" dirty="0"/>
          </a:p>
        </p:txBody>
      </p:sp>
      <p:pic>
        <p:nvPicPr>
          <p:cNvPr id="4100" name="Picture 4" descr="C:\Users\sodur\Desktop\cats 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857496"/>
            <a:ext cx="3294484" cy="1800233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PhotoAlbu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ContemporaryPhotoAlbum</Template>
  <TotalTime>0</TotalTime>
  <Words>470</Words>
  <Application>Microsoft Office PowerPoint</Application>
  <PresentationFormat>Apresentação na tela (4:3)</PresentationFormat>
  <Paragraphs>61</Paragraphs>
  <Slides>15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ContemporaryPhotoAlbum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2017-11-29T23:13:23Z</dcterms:created>
  <dcterms:modified xsi:type="dcterms:W3CDTF">2017-12-06T10:40:36Z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1046</vt:i4>
  </property>
  <property fmtid="{D5CDD505-2E9C-101B-9397-08002B2CF9AE}" pid="3" name="_Version">
    <vt:lpwstr>12.0.4518</vt:lpwstr>
  </property>
</Properties>
</file>